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sun1-91.userapi.com/c543105/v543105248/6c6ed/IH7CPdaqmo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0"/>
            <a:ext cx="51625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un1-29.userapi.com/c543105/v543105248/6c6f5/VZOAi3DEV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0"/>
            <a:ext cx="51625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un1-93.userapi.com/c543105/v543105248/6c6fd/0PCWKR2MG9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0"/>
            <a:ext cx="51625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un1-15.userapi.com/c543105/v543105248/6c705/Z8j5hJGMGX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0"/>
            <a:ext cx="51625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9-64.userapi.com/c543105/v543105248/6c70d/vU-ECwEGBz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0"/>
            <a:ext cx="51625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миша</dc:creator>
  <cp:lastModifiedBy>миша</cp:lastModifiedBy>
  <cp:revision>3</cp:revision>
  <dcterms:created xsi:type="dcterms:W3CDTF">2020-04-10T10:45:12Z</dcterms:created>
  <dcterms:modified xsi:type="dcterms:W3CDTF">2020-04-10T10:59:25Z</dcterms:modified>
</cp:coreProperties>
</file>