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8" r:id="rId4"/>
    <p:sldId id="279" r:id="rId5"/>
    <p:sldId id="265" r:id="rId6"/>
    <p:sldId id="266" r:id="rId7"/>
    <p:sldId id="267" r:id="rId8"/>
    <p:sldId id="268" r:id="rId9"/>
    <p:sldId id="269" r:id="rId10"/>
    <p:sldId id="258" r:id="rId11"/>
    <p:sldId id="259" r:id="rId12"/>
    <p:sldId id="270" r:id="rId13"/>
    <p:sldId id="271" r:id="rId14"/>
    <p:sldId id="272" r:id="rId15"/>
    <p:sldId id="273" r:id="rId16"/>
    <p:sldId id="280" r:id="rId17"/>
    <p:sldId id="275" r:id="rId18"/>
    <p:sldId id="281" r:id="rId19"/>
    <p:sldId id="277" r:id="rId2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3" autoAdjust="0"/>
    <p:restoredTop sz="94660"/>
  </p:normalViewPr>
  <p:slideViewPr>
    <p:cSldViewPr>
      <p:cViewPr>
        <p:scale>
          <a:sx n="50" d="100"/>
          <a:sy n="50" d="100"/>
        </p:scale>
        <p:origin x="-1068" y="-11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20B65-1D15-49EB-86DC-EFC63ED80A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EF2FD-0FB0-4814-9F0F-D79953B344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20B65-1D15-49EB-86DC-EFC63ED80A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EF2FD-0FB0-4814-9F0F-D79953B34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20B65-1D15-49EB-86DC-EFC63ED80A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EF2FD-0FB0-4814-9F0F-D79953B34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20B65-1D15-49EB-86DC-EFC63ED80A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EF2FD-0FB0-4814-9F0F-D79953B34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20B65-1D15-49EB-86DC-EFC63ED80A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EF2FD-0FB0-4814-9F0F-D79953B344F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20B65-1D15-49EB-86DC-EFC63ED80A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EF2FD-0FB0-4814-9F0F-D79953B34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20B65-1D15-49EB-86DC-EFC63ED80A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EF2FD-0FB0-4814-9F0F-D79953B34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20B65-1D15-49EB-86DC-EFC63ED80A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EF2FD-0FB0-4814-9F0F-D79953B34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20B65-1D15-49EB-86DC-EFC63ED80A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EF2FD-0FB0-4814-9F0F-D79953B344F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20B65-1D15-49EB-86DC-EFC63ED80A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EF2FD-0FB0-4814-9F0F-D79953B344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20B65-1D15-49EB-86DC-EFC63ED80A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EF2FD-0FB0-4814-9F0F-D79953B344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0420B65-1D15-49EB-86DC-EFC63ED80A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06EF2FD-0FB0-4814-9F0F-D79953B344F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9"/>
            <a:ext cx="7486600" cy="144016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Профессия часовщик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3212976"/>
            <a:ext cx="2088232" cy="1152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hasovaya-mastersk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9092" y="1916832"/>
            <a:ext cx="5477204" cy="3960440"/>
          </a:xfrm>
          <a:prstGeom prst="rect">
            <a:avLst/>
          </a:prstGeom>
        </p:spPr>
      </p:pic>
      <p:pic>
        <p:nvPicPr>
          <p:cNvPr id="35842" name="Picture 2" descr="https://thumbs.dreamstime.com/b/%D1%87%D0%B0%D1%81%D1%8B-%D0%B7%D0%BE%D0%BB%D0%BE%D1%82%D0%B8%D1%81%D1%82%D1%8B%D0%B5-12302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301208"/>
            <a:ext cx="1176065" cy="1249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0629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настоящее время профессия часовщика, оставаясь необходимой и востребованной, не пользуется популярностью и спросом среди выбирающих профессию.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Десяткам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часовых магазинов и специализированных часовых мастерских требуются часовщики, которых катастрофически не хватает.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ch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9" y="2942946"/>
            <a:ext cx="4680520" cy="3510390"/>
          </a:xfrm>
        </p:spPr>
      </p:pic>
      <p:pic>
        <p:nvPicPr>
          <p:cNvPr id="5" name="Picture 2" descr="https://thumbs.dreamstime.com/b/%D1%87%D0%B0%D1%81%D1%8B-%D0%B7%D0%BE%D0%BB%D0%BE%D1%82%D0%B8%D1%81%D1%82%D1%8B%D0%B5-12302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301208"/>
            <a:ext cx="1176065" cy="1249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650306"/>
          </a:xfrm>
        </p:spPr>
        <p:txBody>
          <a:bodyPr>
            <a:norm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EHcHbYuWoAAnk9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3284984"/>
            <a:ext cx="4238734" cy="2794032"/>
          </a:xfrm>
        </p:spPr>
      </p:pic>
      <p:sp>
        <p:nvSpPr>
          <p:cNvPr id="4" name="Прямоугольник 3"/>
          <p:cNvSpPr/>
          <p:nvPr/>
        </p:nvSpPr>
        <p:spPr>
          <a:xfrm>
            <a:off x="1259632" y="404664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Обучение профессии часовщика занимает от двух до пяти лет. В программу обязательно входят технические дисциплины — математика, физика, металловедение, черчение, а также курсы по истории развития часового дела.</a:t>
            </a:r>
            <a:endParaRPr lang="ru-RU" sz="2800" dirty="0"/>
          </a:p>
        </p:txBody>
      </p:sp>
      <p:pic>
        <p:nvPicPr>
          <p:cNvPr id="6" name="Picture 2" descr="https://thumbs.dreamstime.com/b/%D1%87%D0%B0%D1%81%D1%8B-%D0%B7%D0%BE%D0%BB%D0%BE%D1%82%D0%B8%D1%81%D1%82%D1%8B%D0%B5-12302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301208"/>
            <a:ext cx="1176065" cy="1249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65841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Ярославской области город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Углич хорошо известен не только благодаря своему историческому прошлому, но и современному часовому производству. 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Uglich-1200x674-WatchAlfav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573016"/>
            <a:ext cx="4250920" cy="2387600"/>
          </a:xfrm>
        </p:spPr>
      </p:pic>
      <p:pic>
        <p:nvPicPr>
          <p:cNvPr id="5" name="Picture 2" descr="https://thumbs.dreamstime.com/b/%D1%87%D0%B0%D1%81%D1%8B-%D0%B7%D0%BE%D0%BB%D0%BE%D1%82%D0%B8%D1%81%D1%82%D1%8B%D0%B5-12302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301208"/>
            <a:ext cx="1176065" cy="1249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8024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 Великой Отечественной войны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этом заводе заработал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первый конвейер по сборке наручных часов, которые выпускались под маркой «Звезда». 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scale_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789040"/>
            <a:ext cx="3148013" cy="2098675"/>
          </a:xfrm>
        </p:spPr>
      </p:pic>
      <p:pic>
        <p:nvPicPr>
          <p:cNvPr id="5" name="Picture 2" descr="https://thumbs.dreamstime.com/b/%D1%87%D0%B0%D1%81%D1%8B-%D0%B7%D0%BE%D0%BB%D0%BE%D1%82%D0%B8%D1%81%D1%82%D1%8B%D0%B5-12302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301208"/>
            <a:ext cx="1176065" cy="1249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5864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1959 на суд потребителя была представлена модель женских часов «Волга», быстро завоевавшая популярность, а само предприятие стало известно как часовой завод «Чайка».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Uglich-watch-manufacture-postcard-1983-WatchAlfav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356992"/>
            <a:ext cx="4384345" cy="2921971"/>
          </a:xfrm>
        </p:spPr>
      </p:pic>
      <p:pic>
        <p:nvPicPr>
          <p:cNvPr id="5" name="Picture 2" descr="https://thumbs.dreamstime.com/b/%D1%87%D0%B0%D1%81%D1%8B-%D0%B7%D0%BE%D0%BB%D0%BE%D1%82%D0%B8%D1%81%D1%82%D1%8B%D0%B5-12302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301208"/>
            <a:ext cx="1176065" cy="1249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5782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Спустя несколько лет весь мир был удивлен разработкой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угличских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конструкторов, создавших самый миниатюрный на тот момент хронограф, калибр механизма которого составлял всего 13 миллиметров.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1832" y="3212977"/>
            <a:ext cx="5559385" cy="3035424"/>
          </a:xfrm>
        </p:spPr>
      </p:pic>
      <p:pic>
        <p:nvPicPr>
          <p:cNvPr id="5" name="Picture 2" descr="https://thumbs.dreamstime.com/b/%D1%87%D0%B0%D1%81%D1%8B-%D0%B7%D0%BE%D0%BB%D0%BE%D1%82%D0%B8%D1%81%D1%82%D1%8B%D0%B5-12302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301208"/>
            <a:ext cx="1176065" cy="1249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586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Однако минимализм не был единственной гордостью работников «Чайки», ведь именно их руками собраны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башенные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часы для города Кемерово и для Патриаршей ризницы знаменитого Свято-Данилова монастыря, украшающего правый берег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Москва-реки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dirty="0"/>
          </a:p>
        </p:txBody>
      </p:sp>
      <p:pic>
        <p:nvPicPr>
          <p:cNvPr id="5" name="Содержимое 4" descr="kemerovo_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89436" y="4221163"/>
            <a:ext cx="2948928" cy="1966912"/>
          </a:xfrm>
        </p:spPr>
      </p:pic>
      <p:pic>
        <p:nvPicPr>
          <p:cNvPr id="6" name="Содержимое 5" descr="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676565" y="4221163"/>
            <a:ext cx="2858169" cy="1966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65841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Страницы новейшей истории нашего города по-прежнему остаются предметом гордости угличан. В конце 90-х годов группой акционеров часового завода «Чайка» в Угличе было организовано производство настольных и настенных часов из натурального дерева.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00038a4ff4ef99933456c59cfd91--vintazh-chasy-antares-nastennye-nastolnye-derevo-rezba-vinta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717032"/>
            <a:ext cx="3644833" cy="2733625"/>
          </a:xfrm>
        </p:spPr>
      </p:pic>
      <p:pic>
        <p:nvPicPr>
          <p:cNvPr id="5" name="Picture 2" descr="https://thumbs.dreamstime.com/b/%D1%87%D0%B0%D1%81%D1%8B-%D0%B7%D0%BE%D0%BB%D0%BE%D1%82%D0%B8%D1%81%D1%82%D1%8B%D0%B5-12302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085184"/>
            <a:ext cx="1176065" cy="1249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7307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Знаковым стал 2003 год — были приобретены права на бренд «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Mikhail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Moskvin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 хорошо известный в Российской империи еще в начале XX века. Сейчас наручные и настенные часы марки «Михаил Москвин»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Угличского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часового завода входят в число лучших брендов, выпускаемых в Российской Федерации.</a:t>
            </a:r>
            <a:endParaRPr lang="ru-RU" sz="2800" dirty="0"/>
          </a:p>
        </p:txBody>
      </p:sp>
      <p:pic>
        <p:nvPicPr>
          <p:cNvPr id="5" name="Содержимое 4" descr="d951e7e66c3e95302b34f1077462e8ff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4005064"/>
            <a:ext cx="2520280" cy="2520280"/>
          </a:xfrm>
        </p:spPr>
      </p:pic>
      <p:pic>
        <p:nvPicPr>
          <p:cNvPr id="6" name="Содержимое 5" descr="6f2d9e6e27dc357d935aee5eab7cf22d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3645024"/>
            <a:ext cx="2880320" cy="2880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8024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Ярославская область 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бережно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хранит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старинные традиции русских часовщиков. Современные мощности в сочетании с уникальными традициями позволяют нам создавать лучшие часы российского производства.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ima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4128" y="3284984"/>
            <a:ext cx="2916816" cy="3330031"/>
          </a:xfrm>
        </p:spPr>
      </p:pic>
      <p:pic>
        <p:nvPicPr>
          <p:cNvPr id="5" name="Picture 2" descr="https://thumbs.dreamstime.com/b/%D1%87%D0%B0%D1%81%D1%8B-%D0%B7%D0%BE%D0%BB%D0%BE%D1%82%D0%B8%D1%81%D1%82%D1%8B%D0%B5-12302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229200"/>
            <a:ext cx="1176065" cy="1249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988840"/>
            <a:ext cx="3856472" cy="41764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Часовщик -  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специалист, который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занимается ремонтом и изготовлением различных моделей часовых механизмов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Можно отнести к часовщику и владельца, который организует производство, связанное с выпуском часовых механизмов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main_25_1_часовщ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0"/>
            <a:ext cx="3048339" cy="4608512"/>
          </a:xfrm>
        </p:spPr>
      </p:pic>
      <p:pic>
        <p:nvPicPr>
          <p:cNvPr id="5" name="Picture 2" descr="https://thumbs.dreamstime.com/b/%D1%87%D0%B0%D1%81%D1%8B-%D0%B7%D0%BE%D0%BB%D0%BE%D1%82%D0%B8%D1%81%D1%82%D1%8B%D0%B5-12302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301208"/>
            <a:ext cx="1176065" cy="1249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6587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Часовщик работает с мельчайшими деталями. Чтобы лучше видеть, он использует сильные увеличительные стёкла. Вся его работа требует сосредоточенности и внимания: малейшее неверное движение может загубить часовой механизм. Вероятно, поэтому часовщиков сравнивают с ювелирами. Однако сами мастера считают такое сравнение неверным, потому что часовщик – это мастер, имеющий дело со сложным техническим устройством.</a:t>
            </a:r>
            <a:endParaRPr lang="ru-RU" sz="2400" dirty="0"/>
          </a:p>
        </p:txBody>
      </p:sp>
      <p:pic>
        <p:nvPicPr>
          <p:cNvPr id="5" name="Содержимое 4" descr="product_image_310240_3691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4365104"/>
            <a:ext cx="2367422" cy="2038350"/>
          </a:xfrm>
        </p:spPr>
      </p:pic>
      <p:pic>
        <p:nvPicPr>
          <p:cNvPr id="6" name="Содержимое 5" descr="eschenbach_ridomed_binokulyarnye_ochki_diametr_23_mm_eschenbach_germaniy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4437112"/>
            <a:ext cx="3048000" cy="15925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344271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Часовой мастер может специализироваться на производстве часов (разработке и создании механизмов, корпусов и т.д.) или их ремонте.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свою очередь производство часов можно разделить на элитное и массовое.</a:t>
            </a:r>
            <a:endParaRPr lang="ru-RU" sz="2800" dirty="0"/>
          </a:p>
        </p:txBody>
      </p:sp>
      <p:pic>
        <p:nvPicPr>
          <p:cNvPr id="5" name="Содержимое 4" descr="luxurious-watches-top-luxury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70060" y="3501008"/>
            <a:ext cx="2587679" cy="2687067"/>
          </a:xfrm>
        </p:spPr>
      </p:pic>
      <p:pic>
        <p:nvPicPr>
          <p:cNvPr id="6" name="Содержимое 5" descr="предпосылка-карманных-вахт-иллюстрация-d-1011917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99100" y="3861048"/>
            <a:ext cx="3213100" cy="23270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3703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Элитные часы стоят дорого, но не только потому, что их делают из дорогих материалов малыми партиями и по уникальному дизайну. Создание элитных часов может также означать создание необычных механизмов, а также ручную работу мастера над деталями. Например, деталь может быть выточена на крошечном токарном станке. Как правило, элитные часы – это механические часы.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shveycarskie_chasy_kak_kupit_original_image_5e6b724483a842.079303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3645024"/>
            <a:ext cx="4012405" cy="2674937"/>
          </a:xfrm>
        </p:spPr>
      </p:pic>
      <p:pic>
        <p:nvPicPr>
          <p:cNvPr id="5" name="Picture 2" descr="https://thumbs.dreamstime.com/b/%D1%87%D0%B0%D1%81%D1%8B-%D0%B7%D0%BE%D0%BB%D0%BE%D1%82%D0%B8%D1%81%D1%82%D1%8B%D0%B5-12302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301208"/>
            <a:ext cx="1176065" cy="1249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51440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Массовое производство – это конвейер и огромное количество одинаковых экземпляров. В массовом производстве тоже применяется ручной труд (особенно на сборке). Но очень многие операции производятся путём штамповки.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kirovskie-vintage-mchz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3573016"/>
            <a:ext cx="3524426" cy="2725923"/>
          </a:xfrm>
        </p:spPr>
      </p:pic>
      <p:pic>
        <p:nvPicPr>
          <p:cNvPr id="5" name="Picture 2" descr="https://thumbs.dreamstime.com/b/%D1%87%D0%B0%D1%81%D1%8B-%D0%B7%D0%BE%D0%BB%D0%BE%D1%82%D0%B8%D1%81%D1%82%D1%8B%D0%B5-12302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301208"/>
            <a:ext cx="1176065" cy="1249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5864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вот ремонт часов – это всегда ручная работа над каждым экземпляром. Когда часовщику приносят сломанные часы, он их разбирает, проводит диагностику поломки, определяет, какие детали следует заменить, а иногда сам их изготавливает или доводит до нужных параметров имеющиеся запчасти.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time-management-article-do-edi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3717032"/>
            <a:ext cx="3961287" cy="2630543"/>
          </a:xfrm>
        </p:spPr>
      </p:pic>
      <p:pic>
        <p:nvPicPr>
          <p:cNvPr id="5" name="Picture 2" descr="https://thumbs.dreamstime.com/b/%D1%87%D0%B0%D1%81%D1%8B-%D0%B7%D0%BE%D0%BB%D0%BE%D1%82%D0%B8%D1%81%D1%82%D1%8B%D0%B5-12302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301208"/>
            <a:ext cx="1176065" cy="1249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58641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Часовые мастера могут специализироваться на различных типах часов: на настенных, наручных, карманных, башенных и пр. </a:t>
            </a: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</a:t>
            </a: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некоторые часовщики-ремонтники – настоящие мастера-универсалы. В ремонтной мастерской мастеру приходится иметь дело и с механическими, и с кварцевыми часами, и </a:t>
            </a: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настенными</a:t>
            </a: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и с крошечными часами-кулонами.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Содержимое 3" descr="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3861048"/>
            <a:ext cx="3795187" cy="2243137"/>
          </a:xfrm>
        </p:spPr>
      </p:pic>
      <p:pic>
        <p:nvPicPr>
          <p:cNvPr id="5" name="Picture 2" descr="https://thumbs.dreamstime.com/b/%D1%87%D0%B0%D1%81%D1%8B-%D0%B7%D0%BE%D0%BB%D0%BE%D1%82%D0%B8%D1%81%D1%82%D1%8B%D0%B5-12302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301208"/>
            <a:ext cx="1176065" cy="1249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58641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Часовой мастер — уникальная профессия, передающаяся из поколения в поколение. В прежние времена существовали целые династии часовщиков. Это всегда был индивидуальный способ овладения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профессией.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Содержимое 4" descr="Династия-Бронниковы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3621" y="3573017"/>
            <a:ext cx="3567178" cy="2675384"/>
          </a:xfrm>
        </p:spPr>
      </p:pic>
      <p:sp>
        <p:nvSpPr>
          <p:cNvPr id="4" name="Прямоугольник 3"/>
          <p:cNvSpPr/>
          <p:nvPr/>
        </p:nvSpPr>
        <p:spPr>
          <a:xfrm>
            <a:off x="5004048" y="2828836"/>
            <a:ext cx="3600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Вятские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мастера-краснодеревщики из династии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Бронниковых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больше всего прославились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изготовителением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карманных часов из дерева.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235</TotalTime>
  <Words>548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          Профессия часовщик</vt:lpstr>
      <vt:lpstr>Часовщик -   это специалист, который занимается ремонтом и изготовлением различных моделей часовых механизмов.   Можно отнести к часовщику и владельца, который организует производство, связанное с выпуском часовых механизмов.</vt:lpstr>
      <vt:lpstr>Часовщик работает с мельчайшими деталями. Чтобы лучше видеть, он использует сильные увеличительные стёкла. Вся его работа требует сосредоточенности и внимания: малейшее неверное движение может загубить часовой механизм. Вероятно, поэтому часовщиков сравнивают с ювелирами. Однако сами мастера считают такое сравнение неверным, потому что часовщик – это мастер, имеющий дело со сложным техническим устройством.</vt:lpstr>
      <vt:lpstr>Часовой мастер может специализироваться на производстве часов (разработке и создании механизмов, корпусов и т.д.) или их ремонте.  В свою очередь производство часов можно разделить на элитное и массовое.</vt:lpstr>
      <vt:lpstr>Элитные часы стоят дорого, но не только потому, что их делают из дорогих материалов малыми партиями и по уникальному дизайну. Создание элитных часов может также означать создание необычных механизмов, а также ручную работу мастера над деталями. Например, деталь может быть выточена на крошечном токарном станке. Как правило, элитные часы – это механические часы.</vt:lpstr>
      <vt:lpstr>Массовое производство – это конвейер и огромное количество одинаковых экземпляров. В массовом производстве тоже применяется ручной труд (особенно на сборке). Но очень многие операции производятся путём штамповки.</vt:lpstr>
      <vt:lpstr>А вот ремонт часов – это всегда ручная работа над каждым экземпляром. Когда часовщику приносят сломанные часы, он их разбирает, проводит диагностику поломки, определяет, какие детали следует заменить, а иногда сам их изготавливает или доводит до нужных параметров имеющиеся запчасти.</vt:lpstr>
      <vt:lpstr>Часовые мастера могут специализироваться на различных типах часов: на настенных, наручных, карманных, башенных и пр.  А некоторые часовщики-ремонтники – настоящие мастера-универсалы. В ремонтной мастерской мастеру приходится иметь дело и с механическими, и с кварцевыми часами, и с настенными, и с крошечными часами-кулонами. </vt:lpstr>
      <vt:lpstr>Часовой мастер — уникальная профессия, передающаяся из поколения в поколение. В прежние времена существовали целые династии часовщиков. Это всегда был индивидуальный способ овладения профессией.</vt:lpstr>
      <vt:lpstr>В настоящее время профессия часовщика, оставаясь необходимой и востребованной, не пользуется популярностью и спросом среди выбирающих профессию.  Десяткам часовых магазинов и специализированных часовых мастерских требуются часовщики, которых катастрофически не хватает.</vt:lpstr>
      <vt:lpstr> </vt:lpstr>
      <vt:lpstr>В Ярославской области город Углич хорошо известен не только благодаря своему историческому прошлому, но и современному часовому производству. </vt:lpstr>
      <vt:lpstr>После Великой Отечественной войны на этом заводе заработал первый конвейер по сборке наручных часов, которые выпускались под маркой «Звезда». </vt:lpstr>
      <vt:lpstr>В 1959 на суд потребителя была представлена модель женских часов «Волга», быстро завоевавшая популярность, а само предприятие стало известно как часовой завод «Чайка».</vt:lpstr>
      <vt:lpstr>Спустя несколько лет весь мир был удивлен разработкой угличских конструкторов, создавших самый миниатюрный на тот момент хронограф, калибр механизма которого составлял всего 13 миллиметров.</vt:lpstr>
      <vt:lpstr>Однако минимализм не был единственной гордостью работников «Чайки», ведь именно их руками собраны башенные часы для города Кемерово и для Патриаршей ризницы знаменитого Свято-Данилова монастыря, украшающего правый берег Москва-реки.</vt:lpstr>
      <vt:lpstr>Страницы новейшей истории нашего города по-прежнему остаются предметом гордости угличан. В конце 90-х годов группой акционеров часового завода «Чайка» в Угличе было организовано производство настольных и настенных часов из натурального дерева.</vt:lpstr>
      <vt:lpstr>Знаковым стал 2003 год — были приобретены права на бренд «Mikhail Moskvin», хорошо известный в Российской империи еще в начале XX века. Сейчас наручные и настенные часы марки «Михаил Москвин» Угличского часового завода входят в число лучших брендов, выпускаемых в Российской Федерации.</vt:lpstr>
      <vt:lpstr>Ярославская область  бережно хранит старинные традиции русских часовщиков. Современные мощности в сочетании с уникальными традициями позволяют нам создавать лучшие часы российского производства.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Профессия часовщик</dc:title>
  <dc:creator>1</dc:creator>
  <cp:lastModifiedBy>1</cp:lastModifiedBy>
  <cp:revision>23</cp:revision>
  <dcterms:created xsi:type="dcterms:W3CDTF">2022-02-06T11:35:13Z</dcterms:created>
  <dcterms:modified xsi:type="dcterms:W3CDTF">2022-02-06T15:30:31Z</dcterms:modified>
</cp:coreProperties>
</file>