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Georgia" pitchFamily="18" charset="0"/>
              </a:rPr>
              <a:t>Департамент образования мэрии г. Ярославля</a:t>
            </a:r>
            <a:br>
              <a:rPr lang="ru-RU" sz="2400" dirty="0">
                <a:latin typeface="Georgia" pitchFamily="18" charset="0"/>
              </a:rPr>
            </a:br>
            <a:r>
              <a:rPr lang="ru-RU" sz="2400" dirty="0">
                <a:latin typeface="Georgia" pitchFamily="18" charset="0"/>
              </a:rPr>
              <a:t>Муниципальный ресурсный центр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32048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Мастер -  класс</a:t>
            </a:r>
            <a:r>
              <a:rPr lang="en-US" b="1" i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Georgia" pitchFamily="18" charset="0"/>
              </a:rPr>
              <a:t>«Теория и практика эффективного администрирования – управленческая технология «Портфель –проектов»</a:t>
            </a:r>
          </a:p>
          <a:p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  <a:p>
            <a:endParaRPr lang="ru-RU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  <a:p>
            <a:pPr algn="r"/>
            <a:r>
              <a:rPr lang="ru-RU" sz="1800" b="1" i="1" dirty="0" err="1" smtClean="0">
                <a:solidFill>
                  <a:schemeClr val="tx1"/>
                </a:solidFill>
                <a:latin typeface="Georgia" pitchFamily="18" charset="0"/>
              </a:rPr>
              <a:t>Тимофеева.Г.К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 заведующий МДОУ «Детский сад №107»</a:t>
            </a:r>
          </a:p>
          <a:p>
            <a:pPr algn="r"/>
            <a:r>
              <a:rPr lang="ru-RU" sz="1800" b="1" i="1" dirty="0" err="1" smtClean="0">
                <a:solidFill>
                  <a:schemeClr val="tx1"/>
                </a:solidFill>
                <a:latin typeface="Georgia" pitchFamily="18" charset="0"/>
              </a:rPr>
              <a:t>Совина.Л.А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r"/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 старший воспитатель МДОУ «детский сад №107»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03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370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Департамент образования мэрии г. Ярославля Муниципальный ресурсный центр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 Cabinet</dc:creator>
  <cp:lastModifiedBy>Metod Cabinet</cp:lastModifiedBy>
  <cp:revision>3</cp:revision>
  <dcterms:created xsi:type="dcterms:W3CDTF">2018-04-11T08:17:01Z</dcterms:created>
  <dcterms:modified xsi:type="dcterms:W3CDTF">2018-04-11T08:33:17Z</dcterms:modified>
</cp:coreProperties>
</file>