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5" r:id="rId9"/>
    <p:sldId id="266" r:id="rId10"/>
    <p:sldId id="262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97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0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88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01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14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59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22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6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0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5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14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A620-DB0A-483E-A403-C771C22BAB52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D3E5-41B4-4670-AB2D-E868265F0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7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0495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«Родительский театр, как форма объединения семьи и детского сада»</a:t>
            </a:r>
            <a:br>
              <a:rPr lang="ru-RU" sz="2800" b="1" dirty="0" smtClean="0"/>
            </a:br>
            <a:r>
              <a:rPr lang="ru-RU" sz="2800" b="1" dirty="0" smtClean="0"/>
              <a:t>Из опыта функционирования родительского клуба </a:t>
            </a:r>
            <a:br>
              <a:rPr lang="ru-RU" sz="2800" b="1" dirty="0" smtClean="0"/>
            </a:br>
            <a:r>
              <a:rPr lang="ru-RU" sz="2800" b="1" dirty="0" smtClean="0"/>
              <a:t>«Мамина школа» на базе детского сада.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39544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МДОУ «Детский сад № 221»</a:t>
            </a:r>
          </a:p>
          <a:p>
            <a:pPr algn="r"/>
            <a:r>
              <a:rPr lang="ru-RU" dirty="0" smtClean="0"/>
              <a:t>Ст. воспитатель </a:t>
            </a:r>
            <a:r>
              <a:rPr lang="ru-RU" dirty="0" err="1" smtClean="0"/>
              <a:t>Захарикова</a:t>
            </a:r>
            <a:r>
              <a:rPr lang="ru-RU" dirty="0" smtClean="0"/>
              <a:t> М.А.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Шинкар</a:t>
            </a:r>
            <a:r>
              <a:rPr lang="ru-RU" dirty="0" smtClean="0"/>
              <a:t> О.А.</a:t>
            </a:r>
            <a:endParaRPr lang="ru-RU" dirty="0" smtClean="0"/>
          </a:p>
          <a:p>
            <a:pPr algn="r"/>
            <a:r>
              <a:rPr lang="ru-RU" dirty="0" smtClean="0"/>
              <a:t>Педагог психолог </a:t>
            </a:r>
            <a:r>
              <a:rPr lang="ru-RU" dirty="0" smtClean="0"/>
              <a:t>Опарина М.Г.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73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Буклеты для родителей с рекомендациями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02" y="1690688"/>
            <a:ext cx="5685572" cy="4269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1815" y="1873404"/>
            <a:ext cx="44604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Создается раскладной буклет – конверт, с текстом адаптационной сказки и рекомендациями для родителей по организации театрализованной деятельности в кругу семьи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826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39475" y="959540"/>
            <a:ext cx="6541039" cy="49114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9385" y="144738"/>
            <a:ext cx="4911439" cy="65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28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от родителей в книге отзывов ДОУ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53001" y="503539"/>
            <a:ext cx="5340618" cy="71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69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98" y="272918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0139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«Мамина школа»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775" y="1364566"/>
            <a:ext cx="10777025" cy="48123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«Мамина школа» - это клуб для родителей воспитанников раннего возраста, функционирующий на базе детского сада вот уже более 5 лет.</a:t>
            </a:r>
          </a:p>
          <a:p>
            <a:r>
              <a:rPr lang="ru-RU" dirty="0" smtClean="0"/>
              <a:t>Основной целью «Маминой школы» является развитие взаимодействия детского сада и семьи по вопросам воспитания, образования детей, помочь родителям в освоении совместных игр и занятий с ребенком дома для развития детских видов деятельности.</a:t>
            </a:r>
          </a:p>
          <a:p>
            <a:r>
              <a:rPr lang="ru-RU" dirty="0" smtClean="0"/>
              <a:t>Родительский клуб работает как в </a:t>
            </a:r>
            <a:r>
              <a:rPr lang="ru-RU" dirty="0" err="1" smtClean="0"/>
              <a:t>оффлайн</a:t>
            </a:r>
            <a:r>
              <a:rPr lang="ru-RU" dirty="0" smtClean="0"/>
              <a:t>, так и в онлайн режиме, материал представляется на официальном сайте ДОУ в форме консультаций.</a:t>
            </a:r>
          </a:p>
          <a:p>
            <a:r>
              <a:rPr lang="ru-RU" dirty="0" smtClean="0"/>
              <a:t>Ежегодно создается план работы клуба, в который в обязательном порядке включается взаимодействие с семьями в форме театрализованной деятельности.</a:t>
            </a:r>
          </a:p>
          <a:p>
            <a:r>
              <a:rPr lang="ru-RU" dirty="0" smtClean="0"/>
              <a:t>Функционирование клуба осуществляется педагогическим составом детского сада.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17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Адаптационная сказка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Традиционно в октябре проходит мероприятие для воспитанников и родителей «Адаптационная сказка для малышей», основной задачей которой является облегчение привыкания детей к детскому саду, а так же обучение родителей практике постановки театрализованной деятельности с ребенком в домашних условиях, формирование доверия родителей к детскому саду.</a:t>
            </a:r>
          </a:p>
          <a:p>
            <a:pPr marL="0" indent="0">
              <a:buNone/>
            </a:pPr>
            <a:r>
              <a:rPr lang="ru-RU" dirty="0" smtClean="0"/>
              <a:t>Мероприятие подготавливается воспитателями групп раннего возраста совместно с педагогом психологом.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736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337" y="1245761"/>
            <a:ext cx="5644745" cy="43967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Необходимыми материалами для организации сказки являются: настольная ширма, атрибутика сказки, герои сказок – куклы БИ-БА-БО, настольный театр, резиновые игрушки – герои сказок.</a:t>
            </a:r>
          </a:p>
          <a:p>
            <a:r>
              <a:rPr lang="ru-RU" dirty="0" smtClean="0"/>
              <a:t>Для постановки сказки в домашних условиях родителям предлагается проигрывать сценарий совместно с ребёнком с использованием мягких или резиновых игрушек.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75384">
            <a:off x="6471247" y="1325445"/>
            <a:ext cx="4878574" cy="42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5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Организация проведения мероприятия в детском саду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Утверждение сценария (выбор сказки, героев, педагогического состава для реализации постановки)</a:t>
            </a:r>
          </a:p>
          <a:p>
            <a:r>
              <a:rPr lang="ru-RU" dirty="0" smtClean="0"/>
              <a:t>Подбор атрибутов и театральных кукол, репетиция показа</a:t>
            </a:r>
          </a:p>
          <a:p>
            <a:r>
              <a:rPr lang="ru-RU" dirty="0" smtClean="0"/>
              <a:t>Создание и анонс афиши с указанием даты и времени</a:t>
            </a:r>
          </a:p>
          <a:p>
            <a:r>
              <a:rPr lang="ru-RU" dirty="0" smtClean="0"/>
              <a:t>Организация посадочных мест в зале для детей и родителей</a:t>
            </a:r>
          </a:p>
          <a:p>
            <a:r>
              <a:rPr lang="ru-RU" dirty="0" smtClean="0"/>
              <a:t>Показ сказки</a:t>
            </a:r>
          </a:p>
          <a:p>
            <a:r>
              <a:rPr lang="ru-RU" dirty="0" smtClean="0"/>
              <a:t>Выдача буклетов для родителей с рекомендацией по проведению театрализованной постановки в домашних условиях.</a:t>
            </a:r>
          </a:p>
          <a:p>
            <a:r>
              <a:rPr lang="ru-RU" dirty="0" smtClean="0"/>
              <a:t>Публикация тематической консультации на сайте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35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863" y="356839"/>
            <a:ext cx="10729332" cy="5162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Рекомендации для родителей </a:t>
            </a:r>
          </a:p>
          <a:p>
            <a:pPr marL="0" indent="0" algn="ctr">
              <a:buNone/>
            </a:pPr>
            <a:r>
              <a:rPr lang="ru-RU" b="1" dirty="0" smtClean="0"/>
              <a:t>Как работать со сказками </a:t>
            </a:r>
          </a:p>
          <a:p>
            <a:pPr marL="0" indent="0">
              <a:buNone/>
            </a:pPr>
            <a:r>
              <a:rPr lang="ru-RU" dirty="0" smtClean="0"/>
              <a:t>1.Сыграть в эти сказки с игрушками. </a:t>
            </a:r>
          </a:p>
          <a:p>
            <a:pPr marL="0" indent="0">
              <a:buNone/>
            </a:pPr>
            <a:r>
              <a:rPr lang="ru-RU" dirty="0" smtClean="0"/>
              <a:t>2.Придумать и рассказать сказку. </a:t>
            </a:r>
          </a:p>
          <a:p>
            <a:pPr marL="0" indent="0">
              <a:buNone/>
            </a:pPr>
            <a:r>
              <a:rPr lang="ru-RU" dirty="0" smtClean="0"/>
              <a:t>2.Рассказать, как сами ходили в детский сад (чем любили заниматься в детском саду, любимые игры и занятия, с кем дружили и т.д.). </a:t>
            </a:r>
          </a:p>
          <a:p>
            <a:pPr marL="0" indent="0">
              <a:buNone/>
            </a:pPr>
            <a:r>
              <a:rPr lang="ru-RU" dirty="0" smtClean="0"/>
              <a:t>3.Рассмотреть с ребенком свои детские фотографии, в детском саду. </a:t>
            </a:r>
          </a:p>
          <a:p>
            <a:pPr marL="0" indent="0">
              <a:buNone/>
            </a:pPr>
            <a:r>
              <a:rPr lang="ru-RU" dirty="0" smtClean="0"/>
              <a:t>4.Проиллюстрировать и оформить в виде книжки-малышки. </a:t>
            </a:r>
          </a:p>
          <a:p>
            <a:pPr marL="0" indent="0">
              <a:buNone/>
            </a:pPr>
            <a:r>
              <a:rPr lang="ru-RU" dirty="0" smtClean="0"/>
              <a:t>5.Проиграть сказки вместе с ребенком.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010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3157" y="1139485"/>
            <a:ext cx="3638843" cy="38404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/>
              <a:t>Фотопрезентация</a:t>
            </a:r>
            <a:r>
              <a:rPr lang="ru-RU" sz="2000" b="1" dirty="0" smtClean="0"/>
              <a:t> адаптационной сказки «Как котенок </a:t>
            </a:r>
            <a:r>
              <a:rPr lang="ru-RU" sz="2000" b="1" dirty="0" err="1" smtClean="0"/>
              <a:t>Мурзик</a:t>
            </a:r>
            <a:r>
              <a:rPr lang="ru-RU" sz="2000" b="1" dirty="0" smtClean="0"/>
              <a:t> пошел в детский сад» М. Панфилова , М. Савченко (октябрь 2022 год)</a:t>
            </a:r>
            <a:endParaRPr lang="ru-RU" sz="2000" b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692" y="548277"/>
            <a:ext cx="8187454" cy="55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96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34511" y="2067951"/>
            <a:ext cx="33574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Зрителями были воспитанники групп раннего возраста и родители.</a:t>
            </a:r>
          </a:p>
          <a:p>
            <a:r>
              <a:rPr lang="ru-RU" sz="2000" b="1" dirty="0" smtClean="0"/>
              <a:t>Показ адаптационной сказки – трансляция родителям опыта театрализованной деятельности с малышом и в домашних условиях в том числе.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60" y="534572"/>
            <a:ext cx="8528877" cy="5880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24" y="322494"/>
            <a:ext cx="6848457" cy="6247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0622" y="1519311"/>
            <a:ext cx="389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конце мероприятия малышам дали возможность посмотреть и потрогать игрушки, а так же подвигаться под музыкальное сопровождение 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507</Words>
  <Application>Microsoft Office PowerPoint</Application>
  <PresentationFormat>Произвольный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«Родительский театр, как форма объединения семьи и детского сада» Из опыта функционирования родительского клуба  «Мамина школа» на базе детского сада.</vt:lpstr>
      <vt:lpstr>Что такое «Мамина школа»</vt:lpstr>
      <vt:lpstr>Адаптационная сказка</vt:lpstr>
      <vt:lpstr>Слайд 4</vt:lpstr>
      <vt:lpstr>Организация проведения мероприятия в детском саду</vt:lpstr>
      <vt:lpstr>Слайд 6</vt:lpstr>
      <vt:lpstr>Фотопрезентация адаптационной сказки «Как котенок Мурзик пошел в детский сад» М. Панфилова , М. Савченко (октябрь 2022 год)</vt:lpstr>
      <vt:lpstr>Слайд 8</vt:lpstr>
      <vt:lpstr>Слайд 9</vt:lpstr>
      <vt:lpstr>Буклеты для родителей с рекомендациями</vt:lpstr>
      <vt:lpstr>Слайд 11</vt:lpstr>
      <vt:lpstr>Отзывы от родителей в книге отзывов ДОУ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«Родительский театр, как форма объединения семьи и детского сада» Из опыта функционирования консультационного клуба для родителей детей раннего возраста «мамина школа» на базе детского сада.</dc:title>
  <dc:creator>Пользователь</dc:creator>
  <cp:lastModifiedBy>пк</cp:lastModifiedBy>
  <cp:revision>20</cp:revision>
  <dcterms:created xsi:type="dcterms:W3CDTF">2022-10-04T08:26:36Z</dcterms:created>
  <dcterms:modified xsi:type="dcterms:W3CDTF">2022-10-28T08:15:13Z</dcterms:modified>
</cp:coreProperties>
</file>