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2" r:id="rId2"/>
    <p:sldId id="400" r:id="rId3"/>
    <p:sldId id="435" r:id="rId4"/>
    <p:sldId id="426" r:id="rId5"/>
    <p:sldId id="437" r:id="rId6"/>
    <p:sldId id="43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FFFF99"/>
    <a:srgbClr val="99FF99"/>
    <a:srgbClr val="00FF99"/>
    <a:srgbClr val="FFFF66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BB8E-17D0-4660-AF92-CD30E992C99C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4B4CC-8723-40F5-A541-8DD00B401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3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4B4CC-8723-40F5-A541-8DD00B4018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/>
          <a:srcRect l="16561" t="8421" r="30740" b="13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860456"/>
            <a:ext cx="9144000" cy="7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ru-RU" sz="200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60010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мэрии города Ярославля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 «Городской центр развития образования»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ресурсный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«Педагог для всех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и семьи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r="12253" b="5661"/>
          <a:stretch/>
        </p:blipFill>
        <p:spPr>
          <a:xfrm>
            <a:off x="3571868" y="4357694"/>
            <a:ext cx="2000264" cy="224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7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6561" t="8421" r="30740" b="13684"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3643314"/>
            <a:ext cx="335758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400" b="1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  <a:p>
            <a:endParaRPr lang="ru-RU" sz="1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68952" cy="1500198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детский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-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важных института социализации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51216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cdn.oboi-katalog.ru/files/pics/product/once-upon-a-time-485027-198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258519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s://www.odbvrn.ru/usersfiles/1u99_f9hp_121018_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714356"/>
            <a:ext cx="3346003" cy="207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s://muz-rukdou.ru/szenarii/c92b666d16fd59ff752fa12cf740e6c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14818"/>
            <a:ext cx="253788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7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6561" t="8421" r="30740" b="13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3643314"/>
            <a:ext cx="335758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400" b="1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  <a:p>
            <a:endParaRPr lang="ru-RU" sz="1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4" y="642918"/>
            <a:ext cx="8854704" cy="17145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 пространство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в семье и ДОУ,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участниками полноценного воспитательного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s0.slide-share.ru/s_slide/b57d4d8a4df0812067c48f1696a62285/14cc5a82-e94a-4a4a-92de-b5a01dc7e4d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51216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xn--8-gtbtdkedsb7e6a.xn--p1ai/attachments/Image/teatr.jpg?template=gener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00438"/>
            <a:ext cx="364333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7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6561" t="8421" r="30740" b="13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3643314"/>
            <a:ext cx="335758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400" b="1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  <a:p>
            <a:endParaRPr lang="ru-RU" sz="1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7425944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Игра-драматизация -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ступенька к более высокому уровню театрального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 - спектаклю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512168" cy="1772816"/>
          </a:xfrm>
          <a:prstGeom prst="rect">
            <a:avLst/>
          </a:prstGeom>
        </p:spPr>
      </p:pic>
      <p:pic>
        <p:nvPicPr>
          <p:cNvPr id="6146" name="Picture 2" descr="https://sun9-51.userapi.com/impf/oQKvN_tR5zPPRuBvHDRNMPF7a40LMsw4zlZAEA/HOcv_06GRvc.jpg?size=1590x530&amp;quality=95&amp;crop=0,249,1280,426&amp;sign=c7105565024bf07d6168eeb42964a162&amp;type=cover_gr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6929487" cy="239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7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6561" t="8421" r="30740" b="13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3643314"/>
            <a:ext cx="335758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400" b="1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  <a:p>
            <a:endParaRPr lang="ru-RU" sz="1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68952" cy="12144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785794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ребенка?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51216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phonoteka.org/uploads/posts/2021-05/1620134026_50-phonoteka_org-p-fon-dlya-prezentatsii-detskii-teatr-55.jpg"/>
          <p:cNvPicPr>
            <a:picLocks noChangeAspect="1" noChangeArrowheads="1"/>
          </p:cNvPicPr>
          <p:nvPr/>
        </p:nvPicPr>
        <p:blipFill>
          <a:blip r:embed="rId4"/>
          <a:srcRect b="11242"/>
          <a:stretch>
            <a:fillRect/>
          </a:stretch>
        </p:blipFill>
        <p:spPr bwMode="auto">
          <a:xfrm>
            <a:off x="2285984" y="3429000"/>
            <a:ext cx="478634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7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6561" t="8421" r="30740" b="13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3643314"/>
            <a:ext cx="3357586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400" b="1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  <a:p>
            <a:endParaRPr lang="ru-RU" sz="1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643866" cy="2286016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Театр -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волшебный мир.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дает уроки красоты,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морали и нравственности.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чем они богаче,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успешнее идет развитие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духовного мира детей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Б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М. Теплов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151216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7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9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Департамент образования мэрии города Ярославля МОУ  «Городской центр развития образования» Муниципальный ресурсный центр  «Педагог для всех»   Взаимодействие  ДОУ и семьи посредством театрализованной деятельности </vt:lpstr>
      <vt:lpstr>        Семья и детский сад - два важных института социализации детей   </vt:lpstr>
      <vt:lpstr>   Цель: создать единое пространство  развития ребенка в семье и ДОУ,  сделать родителей участниками полноценного воспитательного процесса </vt:lpstr>
      <vt:lpstr>      Игра-драматизация - это ступенька к более высокому уровню театрального творчества - спектаклю      </vt:lpstr>
      <vt:lpstr> </vt:lpstr>
      <vt:lpstr>    Театр - это волшебный мир. Он дает уроки красоты, морали и нравственности. А чем они богаче, тем успешнее идет развитие духовного мира детей…                                   Б. М. Теплов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образовательная программа  дошкольного образования для обучения детей с ЗПР</dc:title>
  <dc:creator>Admin</dc:creator>
  <cp:lastModifiedBy>пк</cp:lastModifiedBy>
  <cp:revision>444</cp:revision>
  <dcterms:created xsi:type="dcterms:W3CDTF">2016-08-21T06:53:04Z</dcterms:created>
  <dcterms:modified xsi:type="dcterms:W3CDTF">2022-10-24T13:17:00Z</dcterms:modified>
</cp:coreProperties>
</file>