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в музее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138362"/>
          </a:xfrm>
        </p:spPr>
        <p:txBody>
          <a:bodyPr/>
          <a:lstStyle/>
          <a:p>
            <a:r>
              <a:rPr lang="ru-RU" dirty="0" smtClean="0"/>
              <a:t>22 ноября 2014г.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14744" y="5072074"/>
            <a:ext cx="56511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Фотоотчет 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воспитателя гр.  «Пчелка»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Березиной Натальи Юрьевны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Интерактивная программа  для детей в Ярославском    музее-заповеднике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58204" cy="22860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C000"/>
                </a:solidFill>
              </a:rPr>
              <a:t>«История чаепития»</a:t>
            </a:r>
            <a:endParaRPr lang="ru-RU" sz="40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IMG_1351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285720" y="1643050"/>
            <a:ext cx="2727633" cy="2143140"/>
          </a:xfrm>
          <a:prstGeom prst="rect">
            <a:avLst/>
          </a:prstGeom>
        </p:spPr>
      </p:pic>
      <p:pic>
        <p:nvPicPr>
          <p:cNvPr id="5" name="Рисунок 4" descr="IMG_1350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6500826" y="1928802"/>
            <a:ext cx="2476485" cy="1857364"/>
          </a:xfrm>
          <a:prstGeom prst="rect">
            <a:avLst/>
          </a:prstGeom>
        </p:spPr>
      </p:pic>
      <p:pic>
        <p:nvPicPr>
          <p:cNvPr id="6" name="Рисунок 5" descr="IMG_1353.JPG"/>
          <p:cNvPicPr>
            <a:picLocks noChangeAspect="1"/>
          </p:cNvPicPr>
          <p:nvPr/>
        </p:nvPicPr>
        <p:blipFill>
          <a:blip r:embed="rId4" cstate="print">
            <a:lum bright="20000" contrast="30000"/>
          </a:blip>
          <a:stretch>
            <a:fillRect/>
          </a:stretch>
        </p:blipFill>
        <p:spPr>
          <a:xfrm>
            <a:off x="3143240" y="1643050"/>
            <a:ext cx="2928926" cy="2196695"/>
          </a:xfrm>
          <a:prstGeom prst="rect">
            <a:avLst/>
          </a:prstGeom>
        </p:spPr>
      </p:pic>
      <p:pic>
        <p:nvPicPr>
          <p:cNvPr id="7" name="Рисунок 6" descr="IMG_1354.JPG"/>
          <p:cNvPicPr>
            <a:picLocks noChangeAspect="1"/>
          </p:cNvPicPr>
          <p:nvPr/>
        </p:nvPicPr>
        <p:blipFill>
          <a:blip r:embed="rId5" cstate="print">
            <a:lum bright="10000" contrast="10000"/>
          </a:blip>
          <a:stretch>
            <a:fillRect/>
          </a:stretch>
        </p:blipFill>
        <p:spPr>
          <a:xfrm>
            <a:off x="2071670" y="4357694"/>
            <a:ext cx="2980945" cy="2235709"/>
          </a:xfrm>
          <a:prstGeom prst="rect">
            <a:avLst/>
          </a:prstGeom>
        </p:spPr>
      </p:pic>
      <p:pic>
        <p:nvPicPr>
          <p:cNvPr id="8" name="Рисунок 7" descr="IMG_1357.JPG"/>
          <p:cNvPicPr>
            <a:picLocks noChangeAspect="1"/>
          </p:cNvPicPr>
          <p:nvPr/>
        </p:nvPicPr>
        <p:blipFill>
          <a:blip r:embed="rId6" cstate="print">
            <a:lum bright="10000" contrast="20000"/>
          </a:blip>
          <a:stretch>
            <a:fillRect/>
          </a:stretch>
        </p:blipFill>
        <p:spPr>
          <a:xfrm>
            <a:off x="5214942" y="3929066"/>
            <a:ext cx="3071834" cy="2643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3714752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 радушно встретили и провели небольшую экскурсию по территории музея -заповедника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slovo_pic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857760"/>
            <a:ext cx="2173618" cy="18573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786214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узнали много нового  о самоваре</a:t>
            </a:r>
            <a:endParaRPr lang="ru-RU" sz="27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IMG_1358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285720" y="1857364"/>
            <a:ext cx="2571736" cy="1928802"/>
          </a:xfrm>
          <a:prstGeom prst="rect">
            <a:avLst/>
          </a:prstGeom>
        </p:spPr>
      </p:pic>
      <p:pic>
        <p:nvPicPr>
          <p:cNvPr id="5" name="Рисунок 4" descr="IMG_1363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5715008" y="928670"/>
            <a:ext cx="3143240" cy="2357430"/>
          </a:xfrm>
          <a:prstGeom prst="rect">
            <a:avLst/>
          </a:prstGeom>
        </p:spPr>
      </p:pic>
      <p:pic>
        <p:nvPicPr>
          <p:cNvPr id="6" name="Рисунок 5" descr="IMG_1377.JPG"/>
          <p:cNvPicPr>
            <a:picLocks noChangeAspect="1"/>
          </p:cNvPicPr>
          <p:nvPr/>
        </p:nvPicPr>
        <p:blipFill>
          <a:blip r:embed="rId4" cstate="print">
            <a:lum bright="10000" contrast="20000"/>
          </a:blip>
          <a:stretch>
            <a:fillRect/>
          </a:stretch>
        </p:blipFill>
        <p:spPr>
          <a:xfrm>
            <a:off x="3143240" y="2214554"/>
            <a:ext cx="2089544" cy="2786058"/>
          </a:xfrm>
          <a:prstGeom prst="rect">
            <a:avLst/>
          </a:prstGeom>
        </p:spPr>
      </p:pic>
      <p:pic>
        <p:nvPicPr>
          <p:cNvPr id="7" name="Рисунок 6" descr="IMG_1364.JPG"/>
          <p:cNvPicPr>
            <a:picLocks noChangeAspect="1"/>
          </p:cNvPicPr>
          <p:nvPr/>
        </p:nvPicPr>
        <p:blipFill>
          <a:blip r:embed="rId5" cstate="print">
            <a:lum bright="20000" contrast="30000"/>
          </a:blip>
          <a:stretch>
            <a:fillRect/>
          </a:stretch>
        </p:blipFill>
        <p:spPr>
          <a:xfrm>
            <a:off x="357158" y="4286256"/>
            <a:ext cx="3047989" cy="2285992"/>
          </a:xfrm>
          <a:prstGeom prst="rect">
            <a:avLst/>
          </a:prstGeom>
        </p:spPr>
      </p:pic>
      <p:pic>
        <p:nvPicPr>
          <p:cNvPr id="8" name="Рисунок 7" descr="IMG_1376.JPG"/>
          <p:cNvPicPr>
            <a:picLocks noChangeAspect="1"/>
          </p:cNvPicPr>
          <p:nvPr/>
        </p:nvPicPr>
        <p:blipFill>
          <a:blip r:embed="rId6" cstate="print">
            <a:lum bright="10000" contrast="20000"/>
          </a:blip>
          <a:stretch>
            <a:fillRect/>
          </a:stretch>
        </p:blipFill>
        <p:spPr>
          <a:xfrm>
            <a:off x="5429256" y="4143380"/>
            <a:ext cx="3143240" cy="2357430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285728"/>
            <a:ext cx="2007852" cy="1981199"/>
          </a:xfrm>
          <a:prstGeom prst="rect">
            <a:avLst/>
          </a:prstGeom>
        </p:spPr>
      </p:pic>
      <p:pic>
        <p:nvPicPr>
          <p:cNvPr id="11" name="Рисунок 10" descr="29_catalog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745" y="5072074"/>
            <a:ext cx="1272264" cy="1609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IMG_1366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2571736" y="2000240"/>
            <a:ext cx="3857652" cy="2893239"/>
          </a:xfrm>
          <a:prstGeom prst="rect">
            <a:avLst/>
          </a:prstGeom>
        </p:spPr>
      </p:pic>
      <p:pic>
        <p:nvPicPr>
          <p:cNvPr id="5" name="Рисунок 4" descr="IMG_1395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5572132" y="4304091"/>
            <a:ext cx="3071834" cy="2303876"/>
          </a:xfrm>
          <a:prstGeom prst="rect">
            <a:avLst/>
          </a:prstGeom>
        </p:spPr>
      </p:pic>
      <p:pic>
        <p:nvPicPr>
          <p:cNvPr id="6" name="Рисунок 5" descr="IMG_1365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>
            <a:off x="214282" y="357166"/>
            <a:ext cx="3000364" cy="2250273"/>
          </a:xfrm>
          <a:prstGeom prst="rect">
            <a:avLst/>
          </a:prstGeom>
        </p:spPr>
      </p:pic>
      <p:pic>
        <p:nvPicPr>
          <p:cNvPr id="7" name="Рисунок 6" descr="IMG_1402.JPG"/>
          <p:cNvPicPr>
            <a:picLocks noChangeAspect="1"/>
          </p:cNvPicPr>
          <p:nvPr/>
        </p:nvPicPr>
        <p:blipFill>
          <a:blip r:embed="rId5" cstate="print">
            <a:lum bright="20000" contrast="30000"/>
          </a:blip>
          <a:stretch>
            <a:fillRect/>
          </a:stretch>
        </p:blipFill>
        <p:spPr>
          <a:xfrm>
            <a:off x="285720" y="4500570"/>
            <a:ext cx="2762237" cy="2071678"/>
          </a:xfrm>
          <a:prstGeom prst="rect">
            <a:avLst/>
          </a:prstGeom>
        </p:spPr>
      </p:pic>
      <p:pic>
        <p:nvPicPr>
          <p:cNvPr id="8" name="Рисунок 7" descr="IMG_1378.JPG"/>
          <p:cNvPicPr>
            <a:picLocks noChangeAspect="1"/>
          </p:cNvPicPr>
          <p:nvPr/>
        </p:nvPicPr>
        <p:blipFill>
          <a:blip r:embed="rId6" cstate="print">
            <a:lum bright="20000" contrast="20000"/>
          </a:blip>
          <a:stretch>
            <a:fillRect/>
          </a:stretch>
        </p:blipFill>
        <p:spPr>
          <a:xfrm>
            <a:off x="5929322" y="1071546"/>
            <a:ext cx="2952770" cy="2214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4678" y="357166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Детям  и родителям  предлагали </a:t>
            </a:r>
          </a:p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увлекательные задания,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100010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загадки, </a:t>
            </a:r>
          </a:p>
          <a:p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головоломки…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5143512"/>
            <a:ext cx="22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и наконец-то…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разрешили  все исследовать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</a:t>
            </a:r>
            <a:endParaRPr lang="ru-RU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56032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2908" y="2285992"/>
            <a:ext cx="3143240" cy="2198299"/>
          </a:xfrm>
          <a:prstGeom prst="rect">
            <a:avLst/>
          </a:prstGeom>
        </p:spPr>
      </p:pic>
      <p:pic>
        <p:nvPicPr>
          <p:cNvPr id="15" name="Рисунок 14" descr="240_F_38870744_V1ZjRioB3gnA8SBSBWSro3DX2dqpy6EJ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3071810"/>
            <a:ext cx="1766886" cy="13591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IMG_1399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071802" y="357166"/>
            <a:ext cx="1857370" cy="2476493"/>
          </a:xfrm>
          <a:prstGeom prst="rect">
            <a:avLst/>
          </a:prstGeom>
        </p:spPr>
      </p:pic>
      <p:pic>
        <p:nvPicPr>
          <p:cNvPr id="5" name="Рисунок 4" descr="IMG_1401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5429256" y="357166"/>
            <a:ext cx="3357586" cy="2518189"/>
          </a:xfrm>
          <a:prstGeom prst="rect">
            <a:avLst/>
          </a:prstGeom>
        </p:spPr>
      </p:pic>
      <p:pic>
        <p:nvPicPr>
          <p:cNvPr id="6" name="Рисунок 5" descr="IMG_1408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>
            <a:off x="214282" y="4214818"/>
            <a:ext cx="3214678" cy="2411009"/>
          </a:xfrm>
          <a:prstGeom prst="rect">
            <a:avLst/>
          </a:prstGeom>
        </p:spPr>
      </p:pic>
      <p:pic>
        <p:nvPicPr>
          <p:cNvPr id="7" name="Рисунок 6" descr="IMG_1398.JPG"/>
          <p:cNvPicPr>
            <a:picLocks noChangeAspect="1"/>
          </p:cNvPicPr>
          <p:nvPr/>
        </p:nvPicPr>
        <p:blipFill>
          <a:blip r:embed="rId5" cstate="print">
            <a:lum bright="20000" contrast="10000"/>
          </a:blip>
          <a:stretch>
            <a:fillRect/>
          </a:stretch>
        </p:blipFill>
        <p:spPr>
          <a:xfrm>
            <a:off x="2786050" y="3429000"/>
            <a:ext cx="3143272" cy="2357454"/>
          </a:xfrm>
          <a:prstGeom prst="rect">
            <a:avLst/>
          </a:prstGeom>
        </p:spPr>
      </p:pic>
      <p:pic>
        <p:nvPicPr>
          <p:cNvPr id="8" name="Рисунок 7" descr="IMG_1404.JPG"/>
          <p:cNvPicPr>
            <a:picLocks noChangeAspect="1"/>
          </p:cNvPicPr>
          <p:nvPr/>
        </p:nvPicPr>
        <p:blipFill>
          <a:blip r:embed="rId6" cstate="print">
            <a:lum bright="20000" contrast="20000"/>
          </a:blip>
          <a:stretch>
            <a:fillRect/>
          </a:stretch>
        </p:blipFill>
        <p:spPr>
          <a:xfrm rot="5400000">
            <a:off x="5726914" y="3631408"/>
            <a:ext cx="3333774" cy="2500330"/>
          </a:xfrm>
          <a:prstGeom prst="rect">
            <a:avLst/>
          </a:prstGeom>
        </p:spPr>
      </p:pic>
      <p:pic>
        <p:nvPicPr>
          <p:cNvPr id="9" name="Рисунок 8" descr="IMG_1403.JPG"/>
          <p:cNvPicPr>
            <a:picLocks noChangeAspect="1"/>
          </p:cNvPicPr>
          <p:nvPr/>
        </p:nvPicPr>
        <p:blipFill>
          <a:blip r:embed="rId7" cstate="print">
            <a:lum bright="20000" contrast="20000"/>
          </a:blip>
          <a:stretch>
            <a:fillRect/>
          </a:stretch>
        </p:blipFill>
        <p:spPr>
          <a:xfrm rot="5400000">
            <a:off x="-98259" y="812583"/>
            <a:ext cx="3071834" cy="2303876"/>
          </a:xfrm>
          <a:prstGeom prst="rect">
            <a:avLst/>
          </a:prstGeom>
        </p:spPr>
      </p:pic>
      <p:pic>
        <p:nvPicPr>
          <p:cNvPr id="10" name="Рисунок 9" descr="108492386_large___42_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5214950"/>
            <a:ext cx="1585898" cy="1445480"/>
          </a:xfrm>
          <a:prstGeom prst="rect">
            <a:avLst/>
          </a:prstGeom>
        </p:spPr>
      </p:pic>
      <p:pic>
        <p:nvPicPr>
          <p:cNvPr id="11" name="Рисунок 10" descr="101292319_large_1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55460" y="2428868"/>
            <a:ext cx="1704447" cy="1447953"/>
          </a:xfrm>
          <a:prstGeom prst="rect">
            <a:avLst/>
          </a:prstGeom>
        </p:spPr>
      </p:pic>
      <p:pic>
        <p:nvPicPr>
          <p:cNvPr id="12" name="Рисунок 11" descr="Рядовой-гусарского-полка-Жерома-Наполеона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357298"/>
            <a:ext cx="1930532" cy="2536545"/>
          </a:xfrm>
          <a:prstGeom prst="rect">
            <a:avLst/>
          </a:prstGeom>
        </p:spPr>
      </p:pic>
      <p:pic>
        <p:nvPicPr>
          <p:cNvPr id="13" name="Рисунок 12" descr="russ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2225985"/>
            <a:ext cx="2152070" cy="20659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785818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музею !!!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7"/>
            <a:ext cx="8229600" cy="35719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IMG_1410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tretch>
            <a:fillRect/>
          </a:stretch>
        </p:blipFill>
        <p:spPr>
          <a:xfrm>
            <a:off x="1142976" y="571480"/>
            <a:ext cx="6858048" cy="51435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77</Words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День в музее</vt:lpstr>
      <vt:lpstr>Интерактивная программа  для детей в Ярославском    музее-заповеднике</vt:lpstr>
      <vt:lpstr> Мы узнали много нового  о самоваре</vt:lpstr>
      <vt:lpstr> </vt:lpstr>
      <vt:lpstr> </vt:lpstr>
      <vt:lpstr>Спасибо музею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13</cp:revision>
  <dcterms:modified xsi:type="dcterms:W3CDTF">2014-11-24T16:50:33Z</dcterms:modified>
</cp:coreProperties>
</file>