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1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Скрапбукинг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логопедической работе  с детьми 4 – 6 лет с ОНР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urbanchildinstitute.org/sites/all/files/iStock_000004497839Mediu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2590800" y="3657600"/>
            <a:ext cx="4031673" cy="2685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04800"/>
            <a:ext cx="838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Скрапбукинг-особый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вид рукоделия, при помощи которого красиво оформляются фотоальбомы, открытки, рамки.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этом применяются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фигурные дыроколы.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Использование такой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нестандартной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технологии позволяет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решать сразу несколько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задач, затрагивающих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многие стороны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формирования речи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дошкольников.</a:t>
            </a:r>
            <a:endParaRPr lang="ru-RU" sz="3200" dirty="0"/>
          </a:p>
        </p:txBody>
      </p:sp>
      <p:pic>
        <p:nvPicPr>
          <p:cNvPr id="4" name="Рисунок 3" descr="http://www.lancasterparent.com/wp-content/uploads/2012/02/scrapbook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1148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86868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Первая задача </a:t>
            </a:r>
          </a:p>
          <a:p>
            <a:pPr>
              <a:buFontTx/>
              <a:buChar char="-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сформировать мотивацию к занятию. Применение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скрапбукинга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позволяет создавать различные игровые ситуации, активизировать знания детей, стимулировать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игровую и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речевую деятельность.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Процесс обучения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становится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эмоциональным,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действенным,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позволяет получить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ребенку свой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собственный опыт.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.searchmasterclass.net/uploads/posts/2013-06-09/image_1211.jpg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1279" b="11709"/>
          <a:stretch/>
        </p:blipFill>
        <p:spPr bwMode="auto">
          <a:xfrm>
            <a:off x="4191000" y="2667000"/>
            <a:ext cx="4724400" cy="3588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304800"/>
            <a:ext cx="86106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задача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познавательную деятельность.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Этому способствуют различные задания и упражнения на запоминание и сравнение по форме, цвету, материалу,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пространственных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ориентировок.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</a:t>
            </a:r>
            <a:r>
              <a:rPr kumimoji="0" lang="ru-RU" sz="3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применением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скрапбукинга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Игра «Одинаковые фигурки»,  «Заплатки», «Угадай что изменилось?», «Найди домик».</a:t>
            </a:r>
            <a:endParaRPr kumimoji="0" lang="ru-RU" sz="3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crap-info.ru/images/library/users/12/005_small_1_2.jpg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9341"/>
          <a:stretch/>
        </p:blipFill>
        <p:spPr bwMode="auto">
          <a:xfrm>
            <a:off x="5334000" y="2286000"/>
            <a:ext cx="34290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"/>
            <a:ext cx="8991600" cy="110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Третья задача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правильного звукопроизношения.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Автоматизация заключается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многократном повторении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 логопедом того или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иного логопедического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материала. Поэтому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арсенале логопеда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должно быть достаточное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количество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наглядно – игровых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дидактических приёмов. </a:t>
            </a:r>
            <a: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игр: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«Дует ветерок», «Скажи правильно»,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«Весёлая считалочка».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masterpodelok.com/uploads/posts/2013-07-16/20766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915400" cy="104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Четвёртая задача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Коррекция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лексико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грамматических нарушений.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дошкольников  с ОНР преобладающий тип лексических ошибок – неправильное употребление слов  в речевом контексте,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редкое использование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антонимов и синонимов,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довольно стойкие ошибки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согласовании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прилагательных  с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существительными 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роде, падеже, смешение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родовой принадлежности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существительных; ошибки  в согласовании существительного с числительным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stranamasterov.ru/img4/i2013/07/06/dscn0249_0.jpg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866" r="4662" b="8358"/>
          <a:stretch/>
        </p:blipFill>
        <p:spPr bwMode="auto">
          <a:xfrm>
            <a:off x="4267200" y="21336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09600" y="304800"/>
            <a:ext cx="76962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игр: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«Птички», «Что сделала птичка?»,  «Лягушки»,  «Кого, (чего) не стало?»,  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 кому (чему) тянется пальчик?»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«Кого (что) вижу на картинке?»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odernmagazin.com/wp-content/uploads/2014/03/bottle-cap-1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60960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" y="0"/>
            <a:ext cx="883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для формирования связной речи.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Составление предложений по  2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опорным словам. Составить предложение, чтобы  в нём были слова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Составление предложений по демонстрации действий.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 с деформированным предложением: лист, дерево, с, упал.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Составление рассказов, сказок, небылиц с использованием фигурок.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Предлагаемые примерные задания служат базовыми и могут быть использованы логопедами для изучения любого материала (лексики, фонетики, грамматики)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97128">
            <a:off x="305915" y="2580111"/>
            <a:ext cx="8971600" cy="806843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СПАСИБО ЗА ВНИМАНИЕ</a:t>
            </a:r>
            <a:endParaRPr lang="ru-RU" sz="5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крапбукинг — увлекательный вид творчества для детей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9624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crap-info.ru/images/library/users/12/006_1_1.jpg"/>
          <p:cNvPicPr/>
          <p:nvPr/>
        </p:nvPicPr>
        <p:blipFill rotWithShape="1"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0028"/>
          <a:stretch/>
        </p:blipFill>
        <p:spPr bwMode="auto">
          <a:xfrm>
            <a:off x="457200" y="381000"/>
            <a:ext cx="3214254" cy="2734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341</Words>
  <PresentationFormat>Экран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Скрапбукинг в коррекционно – логопедической работе  с детьми 4 – 6 лет с ОНР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</dc:title>
  <cp:lastModifiedBy>Марина</cp:lastModifiedBy>
  <cp:revision>10</cp:revision>
  <dcterms:modified xsi:type="dcterms:W3CDTF">2015-11-24T12:18:11Z</dcterms:modified>
</cp:coreProperties>
</file>