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Дошкольная программа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«Скоро в школу»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7086600" cy="27432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Копанскова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Елена Евгеньевна 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педагог – психолог,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высшая квалификационная категория</a:t>
            </a:r>
            <a:endParaRPr lang="ru-RU" sz="2000" dirty="0"/>
          </a:p>
        </p:txBody>
      </p:sp>
      <p:pic>
        <p:nvPicPr>
          <p:cNvPr id="4" name="Рисунок 3" descr="https://fsd.multiurok.ru/html/2019/12/04/s_5de6dccd7f698/1277582_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6670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474345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Поступление в школу – переломный момент в жизни каждого ребёнка.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Начало школьного обучения кардинальным образом меняет весь его образ жизни. Свойственные дошкольникам беспечность, беззаботность, погружённость в игру сменяются жизнью, наполненной множеством требований, ограничений: теперь ребёнок должен систематически и напряжённо трудиться, чётко соблюдать режим дня, подчиняться разнообразным нормам и правилам школьной жизни, выполнять требования учителей.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Актуальность проблемы состоит в том,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в категорию слабоуспевающих и неуспевающих учащихся в последнее время часто попадают внешне благополучные дети, имеющие достаточно высокий уровень умственного развития и овладевшие навыками чтения и счёта ещё до школы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/>
          </a:p>
        </p:txBody>
      </p:sp>
      <p:pic>
        <p:nvPicPr>
          <p:cNvPr id="3" name="Рисунок 2" descr="https://avatars.mds.yandex.net/get-zen_doc/920263/pub_5e71a90eb97d5c119a51740e_5e71aa54b894223da526e616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28800" y="609600"/>
            <a:ext cx="6858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Говоря о готовности к школьному обучению, имеют в виду такой уровень физического, психического и социального развития ребёнка, который необходим для успешного усвоения школьной программы без ущерба для его здоровья.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Важнейшая физическая способность человека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ыносливость.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основание именно её рассматривать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22050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узловую характеристику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физического развития.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Выносливость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22050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теснейшим образом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связана с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работоспособностью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ачеством, без которого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22050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невозможен успех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22050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любом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деле 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vplate.ru/images/article/orig/2019/12/samoocenka-rebenka-formirovanie-i-razvit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19400"/>
            <a:ext cx="274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981200" y="381001"/>
            <a:ext cx="65532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Составными компонентами психологической готовности к школе являются личностная, волевая и интеллектуальная готовность.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Личностная готовность ребёнка к школе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выражается в принятие новой «социальной позиции» –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позиции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школьника, имеющего круг определенных обязанностей,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 и занимающего особое положение среди людей. Личностная готовность выражается прежде всего в отношении ребёнка к школе, к ученической деятельности, к учителям, к самому себе.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ребенок не готов к социальной позиции школьника, то даже при наличии у него необходимого запаса умений и навыков, уровня интеллектуального развития ему трудно в школе. Ведь не всегда высокий уровень интеллектуального развития совпадает с личностной готовностью ребёнка к школе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school-4.krn.eduru.ru/media/2019/05/15/1261786432/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365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52600" y="609600"/>
            <a:ext cx="6858000" cy="4801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Серьезного внимания требует формирование 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волевой готовности будущего первоклассника.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концу дошкольного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возраста происходит оформление основных структурных элементов волевого действия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ебёнок способен поставить цель, принять решение, наметить план действия, исполнить, реализовать его, проявить определённое усилие в процессе преодоления препятствия, оценить результат своего волевого действия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avatars.mds.yandex.net/get-zen_doc/936895/pub_5e2d9b03bfad3200aeb5edc9_5e2d9e6f34808200b1d85c61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3528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828800" y="685800"/>
            <a:ext cx="67056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критерием интеллектуальной готовности к школе является объем знаний, которыми  владеет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ребёнок.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Определённый кругозор, представления ребёнком о живой и неживой природе, людях, их труде, общественной жизни необходимы как фундамент, на котором строится освоение нового. Так же он должен уметь сравнивать, анализировать, обобщать, рассуждать, делать самостоятельные выводы,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есть то, что потребует школа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остаточно развитых способов познания.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5000" y="381000"/>
            <a:ext cx="67056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критерием интеллектуальной готовности к школе является объем знаний, которыми  владеет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ребёнок.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Определённый кругозор, представления ребёнком о живой и неживой природе, людях, их труде, общественной жизни необходимы как фундамент, на котором строится освоение нового. Так же он должен уметь сравнивать, анализировать, обобщать, рассуждать, делать самостоятельные выводы,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есть то, что потребует школа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остаточно развитых способов познания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ladyle.ru/images/ladyle/2020/07/art-detskaia-1-sentiabria-den-znanii-pervyi-raz-v-pervyi-k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76400" y="304800"/>
            <a:ext cx="6858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Предлагаемая дошкольная программа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дополнительного образования по подготовке детей к предстоящей учебной деятельности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«Скоро в школу»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позволяет подготовить ребёнка к школе в ходе игровых занятий, где учитываются особенности психического развития, полученные в результате диагностики.</a:t>
            </a:r>
          </a:p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беспечение формирования готовности к предстоящему школьному обучению детей дошкольного возраста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развивать у ребёнка предпосылки к предстоящей учебной деятельности, интеллектуальные качества, творческие способности;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формировать и укреплять волевые качества, эмоционально – положительное отношение к школе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psy-files.ru/wp-content/uploads/2/4/0/24044a0237387c283d50cf23d8418e0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76400" y="304800"/>
            <a:ext cx="7086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выполнена с учётом возрастных особенностей детей дошкольного возраста.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проводятся два раза в неделю, продолжительность каждого – 35 минут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занятий отличается высокой динамичностью, так как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интеллектуально – развивающих игр и игровых упражнений включён комплекс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психомышечных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тренировок для снятия мышечного и эмоционального напряжения, пальчиковую гимнастику,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позволяет сделать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более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асыщенной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менее утомительной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sun9-71.userapi.com/impf/FjdodmePRZM_WBRv3J9-FhneYlRqMpvrOjPEsQ/TePw8CCwTxE.jpg?size=1416x1600&amp;quality=96&amp;sign=2b885934b43fd15622baa9d1f12d732d&amp;type=albu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sun9-68.userapi.com/impf/swEhQmUysK6AeHmblLyJT0AUF5AsWwNmRVNcIw/Y76m8euRa5Q.jpg?size=1200x1600&amp;quality=96&amp;sign=208f29cd321b6b023ade59fa63c5ff1a&amp;type=albu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295400"/>
            <a:ext cx="18288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un9-14.userapi.com/impf/Py9viBhF1hgtJlg6zwdAakafznnrrIxSVhZmxA/-ubAN-jjqYo.jpg?size=1200x1600&amp;quality=96&amp;sign=e55405dd727f714214ba4a7357c37b3f&amp;type=albu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34340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un9-31.userapi.com/impf/OjHgUmvSzZb2tPKUXEyn1pD_856yEFoBoUAw6A/ME57XUKj8nE.jpg?size=1200x1600&amp;quality=96&amp;sign=aab227ba5d9d7b227d2ae79340e2ecef&amp;type=album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343400"/>
            <a:ext cx="213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52600" y="304800"/>
            <a:ext cx="6705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Ожидаемые результаты дошкольной программы дополнительного образования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«Скоро в школу»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Готовность ребёнка к предстоящему школьному обучению к концу года предполагает наличие у него следующих результатов:</a:t>
            </a:r>
            <a:endParaRPr lang="ru-RU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организованность, аккуратность;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к длительному сосредоточению;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ообразительность, любознательность;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объёма памяти,</a:t>
            </a:r>
            <a:r>
              <a:rPr kumimoji="0" lang="ru-RU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моторную ловкость;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дружелюбие, умение общаться с детьми и со взрослыми;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волевые качества,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адекватную самооценку;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позитивную мотивацию к предстоящему школьному обучению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avatars.mds.yandex.net/get-zen_doc/920263/pub_5e71a90eb97d5c119a51740e_5e71aa54b894223da526e616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612</Words>
  <PresentationFormat>Экран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Дошкольная программа  дополнительного образования  «Скоро в школу»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Дошкольная программа  дополнительного образования  «Скоро в школу» </dc:title>
  <dc:creator>pc</dc:creator>
  <cp:lastModifiedBy>pc</cp:lastModifiedBy>
  <cp:revision>20</cp:revision>
  <dcterms:created xsi:type="dcterms:W3CDTF">2021-03-01T06:57:16Z</dcterms:created>
  <dcterms:modified xsi:type="dcterms:W3CDTF">2021-05-06T09:08:20Z</dcterms:modified>
</cp:coreProperties>
</file>