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72819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Устный журнал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Безопасный интернет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6400800" cy="240067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Подготовили:      МДОУ«Детский сад №107»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71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47500" lnSpcReduction="20000"/>
          </a:bodyPr>
          <a:lstStyle/>
          <a:p>
            <a:r>
              <a:rPr lang="ru-RU" sz="3800" b="1" dirty="0" smtClean="0"/>
              <a:t>Неосведомлённость детей</a:t>
            </a:r>
            <a:r>
              <a:rPr lang="ru-RU" sz="3800" dirty="0" smtClean="0"/>
              <a:t>. Предложите детям прочитать наш раздел Советы детям, в котором предложен набор советов и рекомендация для детей, либо сами прочитайте его и обсудите с ребёнком.</a:t>
            </a:r>
          </a:p>
          <a:p>
            <a:r>
              <a:rPr lang="ru-RU" sz="3800" b="1" dirty="0" smtClean="0"/>
              <a:t>Неосведомлённость взрослых</a:t>
            </a:r>
            <a:r>
              <a:rPr lang="ru-RU" sz="3800" dirty="0" smtClean="0"/>
              <a:t>. Взрослым следует иметь как можно более полное представление о том, чем занимаются их дети в сети.</a:t>
            </a:r>
          </a:p>
          <a:p>
            <a:r>
              <a:rPr lang="ru-RU" sz="3800" b="1" dirty="0" smtClean="0"/>
              <a:t>Проблемы технической грамотности</a:t>
            </a:r>
            <a:r>
              <a:rPr lang="ru-RU" sz="3800" dirty="0" smtClean="0"/>
              <a:t>. Родителям, опекунам и родственникам следует критично взглянуть на собственную техническую грамотность и восполнить пробелы в ней, ради безопасности детей.</a:t>
            </a:r>
          </a:p>
          <a:p>
            <a:r>
              <a:rPr lang="ru-RU" sz="3800" b="1" dirty="0" smtClean="0"/>
              <a:t>Доверие</a:t>
            </a:r>
            <a:r>
              <a:rPr lang="ru-RU" sz="3800" dirty="0" smtClean="0"/>
              <a:t>. Ребёнка сложно обезопасить, если ему кажется, что его возможности ограничивают, а свободу сковывают. Всегда легче защищать того, что способствует этому, а не сопротивляется, поэтому крайне важно общаться с ребёнком на тему безопасности в онлайн и сделать его активным участником процесса обеспечения безопасности.</a:t>
            </a:r>
          </a:p>
          <a:p>
            <a:pPr marL="0" indent="0">
              <a:buNone/>
            </a:pPr>
            <a:r>
              <a:rPr lang="ru-RU" sz="3600" b="1" dirty="0"/>
              <a:t> 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512168"/>
          </a:xfrm>
        </p:spPr>
        <p:txBody>
          <a:bodyPr>
            <a:noAutofit/>
          </a:bodyPr>
          <a:lstStyle/>
          <a:p>
            <a:r>
              <a:rPr lang="ru-RU" sz="2800" b="1" dirty="0"/>
              <a:t>1 страница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Интернет-всемирная паутина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 Ключевые вопросы безопасного  интернета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13039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/>
              <a:t>Киберзависимости</a:t>
            </a:r>
            <a:endParaRPr lang="ru-RU" dirty="0"/>
          </a:p>
          <a:p>
            <a:pPr lvl="0"/>
            <a:r>
              <a:rPr lang="ru-RU" dirty="0"/>
              <a:t>Заражению вредоносными программами при скачивании файлов</a:t>
            </a:r>
          </a:p>
          <a:p>
            <a:pPr lvl="0"/>
            <a:r>
              <a:rPr lang="ru-RU" dirty="0"/>
              <a:t>Нарушению нормального развития ребенка</a:t>
            </a:r>
          </a:p>
          <a:p>
            <a:pPr lvl="0"/>
            <a:r>
              <a:rPr lang="ru-RU" dirty="0"/>
              <a:t>Неправильному формированию нравственных ценностей</a:t>
            </a:r>
          </a:p>
          <a:p>
            <a:pPr lvl="0"/>
            <a:r>
              <a:rPr lang="ru-RU" dirty="0"/>
              <a:t>Знакомству с человеком с недобрыми </a:t>
            </a:r>
            <a:r>
              <a:rPr lang="ru-RU" dirty="0" smtClean="0"/>
              <a:t>намерениями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584176"/>
          </a:xfrm>
        </p:spPr>
        <p:txBody>
          <a:bodyPr>
            <a:noAutofit/>
          </a:bodyPr>
          <a:lstStyle/>
          <a:p>
            <a:r>
              <a:rPr lang="ru-RU" sz="2800" b="1" dirty="0"/>
              <a:t>2 страница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Факторы риска в интернете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Скрытые и открытые Интернет - угрозы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660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Контентные </a:t>
            </a:r>
            <a:r>
              <a:rPr lang="ru-RU" b="1" i="1" dirty="0" smtClean="0"/>
              <a:t>риски</a:t>
            </a:r>
          </a:p>
          <a:p>
            <a:r>
              <a:rPr lang="ru-RU" b="1" i="1" dirty="0"/>
              <a:t>Неподобающий контент</a:t>
            </a:r>
            <a:endParaRPr lang="ru-RU" dirty="0"/>
          </a:p>
          <a:p>
            <a:r>
              <a:rPr lang="de-DE" b="1" i="1" dirty="0" err="1" smtClean="0"/>
              <a:t>Незаконный</a:t>
            </a:r>
            <a:r>
              <a:rPr lang="de-DE" b="1" i="1" dirty="0" smtClean="0"/>
              <a:t> </a:t>
            </a:r>
            <a:r>
              <a:rPr lang="de-DE" b="1" i="1" dirty="0" err="1"/>
              <a:t>контент</a:t>
            </a:r>
            <a:endParaRPr lang="ru-RU" dirty="0"/>
          </a:p>
          <a:p>
            <a:r>
              <a:rPr lang="ru-RU" b="1" i="1" dirty="0" smtClean="0"/>
              <a:t>Электронная </a:t>
            </a:r>
            <a:r>
              <a:rPr lang="ru-RU" b="1" i="1" dirty="0"/>
              <a:t>безопасность</a:t>
            </a:r>
            <a:endParaRPr lang="ru-RU" dirty="0"/>
          </a:p>
          <a:p>
            <a:r>
              <a:rPr lang="de-DE" b="1" i="1" dirty="0" err="1" smtClean="0"/>
              <a:t>Вредоносные</a:t>
            </a:r>
            <a:r>
              <a:rPr lang="de-DE" b="1" i="1" dirty="0" smtClean="0"/>
              <a:t> </a:t>
            </a:r>
            <a:r>
              <a:rPr lang="de-DE" b="1" i="1" dirty="0" err="1"/>
              <a:t>программы</a:t>
            </a:r>
            <a:endParaRPr lang="ru-RU" dirty="0"/>
          </a:p>
          <a:p>
            <a:r>
              <a:rPr lang="de-DE" b="1" i="1" dirty="0" err="1" smtClean="0"/>
              <a:t>Спам</a:t>
            </a:r>
            <a:endParaRPr lang="ru-RU" dirty="0"/>
          </a:p>
          <a:p>
            <a:r>
              <a:rPr lang="de-DE" b="1" i="1" dirty="0" err="1" smtClean="0"/>
              <a:t>Кибермошенничество</a:t>
            </a:r>
            <a:endParaRPr lang="ru-RU" dirty="0"/>
          </a:p>
          <a:p>
            <a:r>
              <a:rPr lang="ru-RU" b="1" i="1" dirty="0" smtClean="0"/>
              <a:t>Коммуникационные </a:t>
            </a:r>
            <a:r>
              <a:rPr lang="ru-RU" b="1" i="1" dirty="0"/>
              <a:t>риски</a:t>
            </a:r>
            <a:endParaRPr lang="ru-RU" dirty="0"/>
          </a:p>
          <a:p>
            <a:r>
              <a:rPr lang="ru-RU" b="1" i="1" dirty="0" smtClean="0"/>
              <a:t>Незаконный </a:t>
            </a:r>
            <a:r>
              <a:rPr lang="ru-RU" b="1" i="1" dirty="0"/>
              <a:t>контакт</a:t>
            </a:r>
            <a:endParaRPr lang="ru-RU" dirty="0"/>
          </a:p>
          <a:p>
            <a:r>
              <a:rPr lang="ru-RU" b="1" i="1" dirty="0" err="1" smtClean="0"/>
              <a:t>Киберпреследования</a:t>
            </a:r>
            <a:r>
              <a:rPr lang="ru-RU" dirty="0"/>
              <a:t> 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3 страница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/>
              <a:t>Классификация интернет - угроз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040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/>
            <a:r>
              <a:rPr lang="ru-RU" dirty="0"/>
              <a:t>Не желательно размещать персональную информацию в Интернете. Это номер вашего мобильного  телефона, адрес электронной почты, домашний адрес и фотографии  </a:t>
            </a:r>
          </a:p>
          <a:p>
            <a:pPr lvl="0"/>
            <a:r>
              <a:rPr lang="ru-RU" dirty="0"/>
              <a:t>Если </a:t>
            </a:r>
            <a:r>
              <a:rPr lang="ru-RU" sz="2500" dirty="0"/>
              <a:t>вы публикуете фото или видео в Интернете — каждый может посмотреть их.</a:t>
            </a:r>
          </a:p>
          <a:p>
            <a:pPr lvl="0"/>
            <a:r>
              <a:rPr lang="ru-RU" sz="2500" dirty="0"/>
              <a:t>Не отвечайте на спам (нежелательную почту).</a:t>
            </a:r>
          </a:p>
          <a:p>
            <a:pPr lvl="0"/>
            <a:r>
              <a:rPr lang="ru-RU" sz="2500" dirty="0"/>
              <a:t>Не открывайте файлы, которые прислали неизвестные вам люди. Вы не можете знать, что на самом деле содержат эти файлы — в них могут быть вирусы или фото, видео  с агрессивным содержанием.</a:t>
            </a:r>
          </a:p>
          <a:p>
            <a:pPr lvl="0"/>
            <a:r>
              <a:rPr lang="ru-RU" sz="2500" dirty="0"/>
              <a:t>Не добавляйте незнакомых людей в свой контакт — лист.</a:t>
            </a:r>
          </a:p>
          <a:p>
            <a:pPr lvl="0"/>
            <a:r>
              <a:rPr lang="ru-RU" sz="2500" dirty="0"/>
              <a:t>Помните, что виртуальные  люди могут быть не теми, за кого себя выдают.</a:t>
            </a:r>
          </a:p>
          <a:p>
            <a:pPr lvl="0"/>
            <a:r>
              <a:rPr lang="ru-RU" sz="2500" dirty="0"/>
              <a:t>Если рядом с вами нет родственников, не встречайтесь в реальной жизни с людьми, с которыми вы познакомились в Интернете. Если ваш виртуальный друг действительно тот, за кого он себя выдает, он нормально отнесется к вашей заботе о собственной безопасности.</a:t>
            </a:r>
          </a:p>
          <a:p>
            <a:pPr lvl="0"/>
            <a:r>
              <a:rPr lang="ru-RU" sz="2500" dirty="0"/>
              <a:t>Никогда не поздно рассказать взрослым, если кто-то обидел вас!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4 страница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Каждый  должен знать!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09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1) http://www.kaspersky.ru – антивирус «лаборатория Касперского»;</a:t>
            </a:r>
          </a:p>
          <a:p>
            <a:r>
              <a:rPr lang="ru-RU" sz="2900" dirty="0"/>
              <a:t>2) http://www.onlandia.org.ua/rus/ - безопасная </a:t>
            </a:r>
            <a:r>
              <a:rPr lang="ru-RU" sz="2900" dirty="0" err="1"/>
              <a:t>web</a:t>
            </a:r>
            <a:r>
              <a:rPr lang="ru-RU" sz="2900" dirty="0"/>
              <a:t>-зона;</a:t>
            </a:r>
          </a:p>
          <a:p>
            <a:r>
              <a:rPr lang="ru-RU" sz="2900" dirty="0"/>
              <a:t>3) http://www.interneshka.net – международный онлайн-конкурс по</a:t>
            </a:r>
          </a:p>
          <a:p>
            <a:r>
              <a:rPr lang="ru-RU" sz="2900" dirty="0"/>
              <a:t>Безопасному использованию интернета;</a:t>
            </a:r>
          </a:p>
          <a:p>
            <a:r>
              <a:rPr lang="ru-RU" sz="2900" dirty="0"/>
              <a:t>4) http://www.saferinternet.ru – портал российского оргкомитета по</a:t>
            </a:r>
          </a:p>
          <a:p>
            <a:r>
              <a:rPr lang="ru-RU" sz="2900" dirty="0"/>
              <a:t>Безопасному использованию интернета;</a:t>
            </a:r>
          </a:p>
          <a:p>
            <a:r>
              <a:rPr lang="ru-RU" sz="2900" dirty="0"/>
              <a:t>5) http://content-filtering.ru – интернет СМИ «ваш личный интернет»;</a:t>
            </a:r>
          </a:p>
          <a:p>
            <a:r>
              <a:rPr lang="ru-RU" sz="2900" dirty="0"/>
              <a:t>6) http://www.rgdb.ru – российская государственная детская библиотека.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Полезные </a:t>
            </a:r>
            <a:r>
              <a:rPr lang="ru-RU" dirty="0" err="1"/>
              <a:t>web</a:t>
            </a:r>
            <a:r>
              <a:rPr lang="ru-RU" dirty="0"/>
              <a:t>-ресурсы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014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Проводи больше времени с реальными друзьями, чем с виртуальными</a:t>
            </a:r>
          </a:p>
          <a:p>
            <a:pPr lvl="0"/>
            <a:r>
              <a:rPr lang="ru-RU" dirty="0" smtClean="0"/>
              <a:t>Сразу </a:t>
            </a:r>
            <a:r>
              <a:rPr lang="ru-RU" dirty="0"/>
              <a:t>прекращай контакт с любым, кто пытается давить для получения информации о тебе (имени, возраста, роста и размера, фотографий, адреса, информации о семье)</a:t>
            </a:r>
          </a:p>
          <a:p>
            <a:pPr lvl="0"/>
            <a:r>
              <a:rPr lang="ru-RU" dirty="0"/>
              <a:t>Будь очень осторожен с незнакомцами, которые пытаются настроить тебя против твоей семьи, обещая быть твоим лучшим другом (они могут посылать тебе подарки и говорить много комплиментов, но в то же время они распоряжаются твоим временем и критикуют твоих родителей) </a:t>
            </a:r>
          </a:p>
          <a:p>
            <a:pPr lvl="0"/>
            <a:r>
              <a:rPr lang="ru-RU" dirty="0"/>
              <a:t>Не обменивайся с незнакомцами фотографиями через Интернет</a:t>
            </a:r>
          </a:p>
          <a:p>
            <a:pPr lvl="0"/>
            <a:r>
              <a:rPr lang="ru-RU" dirty="0"/>
              <a:t>Не открывай электронные сообщения от незнакомых людей и не загружай вложенные в них файлы.</a:t>
            </a:r>
          </a:p>
          <a:p>
            <a:pPr lvl="0"/>
            <a:r>
              <a:rPr lang="ru-RU" dirty="0"/>
              <a:t>Не сообщай информацию о себе для того, чтобы получить что-то бесплатно</a:t>
            </a:r>
          </a:p>
          <a:p>
            <a:r>
              <a:rPr lang="de-DE" dirty="0" err="1"/>
              <a:t>Не</a:t>
            </a:r>
            <a:r>
              <a:rPr lang="de-DE" dirty="0"/>
              <a:t> </a:t>
            </a:r>
            <a:r>
              <a:rPr lang="de-DE" dirty="0" err="1"/>
              <a:t>соглашайся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встречу</a:t>
            </a:r>
            <a:r>
              <a:rPr lang="de-DE" dirty="0"/>
              <a:t> с </a:t>
            </a:r>
            <a:r>
              <a:rPr lang="de-DE" dirty="0" err="1"/>
              <a:t>теми</a:t>
            </a:r>
            <a:r>
              <a:rPr lang="de-DE" dirty="0"/>
              <a:t>, </a:t>
            </a:r>
            <a:r>
              <a:rPr lang="de-DE" dirty="0" err="1"/>
              <a:t>кого</a:t>
            </a:r>
            <a:r>
              <a:rPr lang="de-DE" dirty="0"/>
              <a:t> </a:t>
            </a:r>
            <a:r>
              <a:rPr lang="de-DE" dirty="0" err="1"/>
              <a:t>ты</a:t>
            </a:r>
            <a:r>
              <a:rPr lang="de-DE" dirty="0"/>
              <a:t> </a:t>
            </a:r>
            <a:r>
              <a:rPr lang="de-DE" dirty="0" err="1"/>
              <a:t>не</a:t>
            </a:r>
            <a:r>
              <a:rPr lang="de-DE" dirty="0"/>
              <a:t> </a:t>
            </a:r>
            <a:r>
              <a:rPr lang="de-DE" dirty="0" err="1"/>
              <a:t>знаешь</a:t>
            </a:r>
            <a:r>
              <a:rPr lang="de-DE" dirty="0"/>
              <a:t> в </a:t>
            </a:r>
            <a:r>
              <a:rPr lang="de-DE" dirty="0" err="1"/>
              <a:t>реальной</a:t>
            </a:r>
            <a:r>
              <a:rPr lang="de-DE" dirty="0"/>
              <a:t> </a:t>
            </a:r>
            <a:r>
              <a:rPr lang="de-DE" dirty="0" err="1"/>
              <a:t>жизни</a:t>
            </a:r>
            <a:r>
              <a:rPr lang="de-DE" dirty="0"/>
              <a:t>.</a:t>
            </a:r>
            <a:r>
              <a:rPr lang="de-DE" b="1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5 страница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 smtClean="0"/>
              <a:t>Памятка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0698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608512"/>
          </a:xfrm>
        </p:spPr>
        <p:txBody>
          <a:bodyPr>
            <a:noAutofit/>
          </a:bodyPr>
          <a:lstStyle/>
          <a:p>
            <a:pPr lvl="0"/>
            <a:r>
              <a:rPr lang="ru-RU" sz="1400" dirty="0"/>
              <a:t>Будьте  в курсе того, чем занимаются ваши дети в Интернете. Попросите их научить Вас пользоваться различными приложениями, которые Вы не использовали ранее.</a:t>
            </a:r>
          </a:p>
          <a:p>
            <a:pPr lvl="0"/>
            <a:r>
              <a:rPr lang="ru-RU" sz="1400" dirty="0"/>
              <a:t>Помогите своим детям понять, что они не должны предоставлять никому информацию о себе в интернете — номер мобильного телефона, домашний адрес, название и номер школы, а так же показывать свои фотографии и своей семьи, ведь любой человек в Интернете может это увидеть.</a:t>
            </a:r>
          </a:p>
          <a:p>
            <a:pPr lvl="0"/>
            <a:r>
              <a:rPr lang="ru-RU" sz="1400" dirty="0"/>
              <a:t>Если ваш ребенок  получает спам (нежелательную информацию), напомните ему, чтобы он не верил написанному в письмах и ни в коем случае не отвечал на них.</a:t>
            </a:r>
          </a:p>
          <a:p>
            <a:pPr lvl="0"/>
            <a:r>
              <a:rPr lang="ru-RU" sz="1400" dirty="0"/>
              <a:t>Объясните детям, что нельзя открывать файлы, присланные от неизвестных Вам людей. Эти файлы могут содержать вирусы или фото  с агрессивным содержанием.</a:t>
            </a:r>
          </a:p>
          <a:p>
            <a:pPr lvl="0"/>
            <a:r>
              <a:rPr lang="ru-RU" sz="1400" dirty="0"/>
              <a:t>Помогите ребенку понять, что некоторые люди в Интернете могут говорить неправду и быть не теми, за кого себя выдают. Дети никогда не должны встречаться с сетевыми друзьями в реальной жизни самостоятельно  без взрослых.</a:t>
            </a:r>
          </a:p>
          <a:p>
            <a:pPr lvl="0"/>
            <a:r>
              <a:rPr lang="ru-RU" sz="1400" dirty="0"/>
              <a:t>Постоянно общайтесь со своими детьми. Никогда не поздно рассказать своему ребенку, как правильно поступать и реагировать на действия других людей в Интернете.</a:t>
            </a:r>
          </a:p>
          <a:p>
            <a:pPr lvl="0"/>
            <a:r>
              <a:rPr lang="ru-RU" sz="1400" dirty="0"/>
              <a:t>Научите своих детей как реагировать в случае, если их кто-то обидел или они получили агрессивный текст с Интернета. Так же расскажите, куда обращаться в подобном случае.</a:t>
            </a:r>
          </a:p>
          <a:p>
            <a:pPr lvl="0"/>
            <a:r>
              <a:rPr lang="ru-RU" sz="1400" dirty="0"/>
              <a:t>Убедитесь, что на компьютере установлены и правильно настроены средства фильтрации.</a:t>
            </a:r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Памятка родителям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159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err="1"/>
              <a:t>Закон</a:t>
            </a:r>
            <a:r>
              <a:rPr lang="de-DE" dirty="0"/>
              <a:t> </a:t>
            </a:r>
            <a:r>
              <a:rPr lang="de-DE" dirty="0" err="1"/>
              <a:t>Российской</a:t>
            </a:r>
            <a:r>
              <a:rPr lang="de-DE" dirty="0"/>
              <a:t> </a:t>
            </a:r>
            <a:r>
              <a:rPr lang="de-DE" dirty="0" err="1"/>
              <a:t>Федерации</a:t>
            </a:r>
            <a:r>
              <a:rPr lang="de-DE" dirty="0"/>
              <a:t> «О </a:t>
            </a:r>
            <a:r>
              <a:rPr lang="de-DE" dirty="0" err="1"/>
              <a:t>средствах</a:t>
            </a:r>
            <a:r>
              <a:rPr lang="de-DE" dirty="0"/>
              <a:t> </a:t>
            </a:r>
            <a:r>
              <a:rPr lang="de-DE" dirty="0" err="1"/>
              <a:t>массовой</a:t>
            </a:r>
            <a:r>
              <a:rPr lang="de-DE" dirty="0"/>
              <a:t> </a:t>
            </a:r>
            <a:r>
              <a:rPr lang="de-DE" dirty="0" err="1"/>
              <a:t>информации</a:t>
            </a:r>
            <a:r>
              <a:rPr lang="de-DE" dirty="0"/>
              <a:t>»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«О </a:t>
            </a:r>
            <a:r>
              <a:rPr lang="de-DE" dirty="0" err="1"/>
              <a:t>борьбе</a:t>
            </a:r>
            <a:r>
              <a:rPr lang="de-DE" dirty="0"/>
              <a:t> с </a:t>
            </a:r>
            <a:r>
              <a:rPr lang="de-DE" dirty="0" err="1"/>
              <a:t>терроризмом</a:t>
            </a:r>
            <a:r>
              <a:rPr lang="de-DE" dirty="0"/>
              <a:t>» (</a:t>
            </a:r>
            <a:r>
              <a:rPr lang="de-DE" dirty="0" err="1"/>
              <a:t>извлечения</a:t>
            </a:r>
            <a:r>
              <a:rPr lang="de-DE" dirty="0"/>
              <a:t>)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«О </a:t>
            </a:r>
            <a:r>
              <a:rPr lang="de-DE" dirty="0" err="1"/>
              <a:t>противодействии</a:t>
            </a:r>
            <a:r>
              <a:rPr lang="de-DE" dirty="0"/>
              <a:t> </a:t>
            </a:r>
            <a:r>
              <a:rPr lang="de-DE" dirty="0" err="1"/>
              <a:t>экстремистской</a:t>
            </a:r>
            <a:r>
              <a:rPr lang="de-DE" dirty="0"/>
              <a:t> </a:t>
            </a:r>
            <a:r>
              <a:rPr lang="de-DE" dirty="0" err="1"/>
              <a:t>деятельности</a:t>
            </a:r>
            <a:r>
              <a:rPr lang="de-DE" dirty="0"/>
              <a:t>» (</a:t>
            </a:r>
            <a:r>
              <a:rPr lang="de-DE" dirty="0" err="1"/>
              <a:t>извлечения</a:t>
            </a:r>
            <a:r>
              <a:rPr lang="de-DE" dirty="0"/>
              <a:t>)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"О </a:t>
            </a:r>
            <a:r>
              <a:rPr lang="de-DE" dirty="0" err="1"/>
              <a:t>праве</a:t>
            </a:r>
            <a:r>
              <a:rPr lang="de-DE" dirty="0"/>
              <a:t> </a:t>
            </a:r>
            <a:r>
              <a:rPr lang="de-DE" dirty="0" err="1"/>
              <a:t>на</a:t>
            </a:r>
            <a:r>
              <a:rPr lang="de-DE" dirty="0"/>
              <a:t> </a:t>
            </a:r>
            <a:r>
              <a:rPr lang="de-DE" dirty="0" err="1"/>
              <a:t>информацию</a:t>
            </a:r>
            <a:r>
              <a:rPr lang="de-DE" dirty="0"/>
              <a:t>"</a:t>
            </a:r>
            <a:endParaRPr lang="ru-RU" dirty="0"/>
          </a:p>
          <a:p>
            <a:pPr lvl="0"/>
            <a:r>
              <a:rPr lang="de-DE" dirty="0" err="1"/>
              <a:t>Проект</a:t>
            </a:r>
            <a:r>
              <a:rPr lang="de-DE" dirty="0"/>
              <a:t> </a:t>
            </a:r>
            <a:r>
              <a:rPr lang="de-DE" dirty="0" err="1"/>
              <a:t>федерального</a:t>
            </a:r>
            <a:r>
              <a:rPr lang="de-DE" dirty="0"/>
              <a:t> </a:t>
            </a:r>
            <a:r>
              <a:rPr lang="de-DE" dirty="0" err="1"/>
              <a:t>закона</a:t>
            </a:r>
            <a:r>
              <a:rPr lang="de-DE" dirty="0"/>
              <a:t> “О </a:t>
            </a:r>
            <a:r>
              <a:rPr lang="de-DE" dirty="0" err="1"/>
              <a:t>государственной</a:t>
            </a:r>
            <a:r>
              <a:rPr lang="de-DE" dirty="0"/>
              <a:t> </a:t>
            </a:r>
            <a:r>
              <a:rPr lang="de-DE" dirty="0" err="1"/>
              <a:t>защите</a:t>
            </a:r>
            <a:r>
              <a:rPr lang="de-DE" dirty="0"/>
              <a:t> </a:t>
            </a:r>
            <a:r>
              <a:rPr lang="de-DE" dirty="0" err="1"/>
              <a:t>нравственности</a:t>
            </a:r>
            <a:r>
              <a:rPr lang="de-DE" dirty="0"/>
              <a:t> и </a:t>
            </a:r>
            <a:r>
              <a:rPr lang="de-DE" dirty="0" err="1"/>
              <a:t>здоровья</a:t>
            </a:r>
            <a:r>
              <a:rPr lang="de-DE" dirty="0"/>
              <a:t> </a:t>
            </a:r>
            <a:r>
              <a:rPr lang="de-DE" dirty="0" err="1"/>
              <a:t>граждан</a:t>
            </a:r>
            <a:r>
              <a:rPr lang="de-DE" dirty="0"/>
              <a:t> и </a:t>
            </a:r>
            <a:r>
              <a:rPr lang="de-DE" dirty="0" err="1"/>
              <a:t>об</a:t>
            </a:r>
            <a:r>
              <a:rPr lang="de-DE" dirty="0"/>
              <a:t> </a:t>
            </a:r>
            <a:r>
              <a:rPr lang="de-DE" dirty="0" err="1"/>
              <a:t>усилении</a:t>
            </a:r>
            <a:r>
              <a:rPr lang="de-DE" dirty="0"/>
              <a:t> </a:t>
            </a:r>
            <a:r>
              <a:rPr lang="de-DE" dirty="0" err="1"/>
              <a:t>контроля</a:t>
            </a:r>
            <a:r>
              <a:rPr lang="de-DE" dirty="0"/>
              <a:t> </a:t>
            </a:r>
            <a:r>
              <a:rPr lang="de-DE" dirty="0" err="1"/>
              <a:t>за</a:t>
            </a:r>
            <a:r>
              <a:rPr lang="de-DE" dirty="0"/>
              <a:t> </a:t>
            </a:r>
            <a:r>
              <a:rPr lang="de-DE" dirty="0" err="1"/>
              <a:t>оборотом</a:t>
            </a:r>
            <a:r>
              <a:rPr lang="de-DE" dirty="0"/>
              <a:t> </a:t>
            </a:r>
            <a:r>
              <a:rPr lang="de-DE" dirty="0" err="1"/>
              <a:t>продукции</a:t>
            </a:r>
            <a:r>
              <a:rPr lang="de-DE" dirty="0"/>
              <a:t> </a:t>
            </a:r>
            <a:r>
              <a:rPr lang="de-DE" dirty="0" err="1"/>
              <a:t>сексуального</a:t>
            </a:r>
            <a:r>
              <a:rPr lang="de-DE" dirty="0"/>
              <a:t> </a:t>
            </a:r>
            <a:r>
              <a:rPr lang="de-DE" dirty="0" err="1"/>
              <a:t>характера</a:t>
            </a:r>
            <a:r>
              <a:rPr lang="de-DE" dirty="0"/>
              <a:t>”</a:t>
            </a:r>
            <a:endParaRPr lang="ru-RU" dirty="0"/>
          </a:p>
          <a:p>
            <a:pPr lvl="0"/>
            <a:r>
              <a:rPr lang="de-DE" dirty="0" err="1"/>
              <a:t>Федеральный</a:t>
            </a:r>
            <a:r>
              <a:rPr lang="de-DE" dirty="0"/>
              <a:t> </a:t>
            </a:r>
            <a:r>
              <a:rPr lang="de-DE" dirty="0" err="1"/>
              <a:t>закон</a:t>
            </a:r>
            <a:r>
              <a:rPr lang="de-DE" dirty="0"/>
              <a:t> “О </a:t>
            </a:r>
            <a:r>
              <a:rPr lang="de-DE" dirty="0" err="1"/>
              <a:t>Высшем</a:t>
            </a:r>
            <a:r>
              <a:rPr lang="de-DE" dirty="0"/>
              <a:t> </a:t>
            </a:r>
            <a:r>
              <a:rPr lang="de-DE" dirty="0" err="1"/>
              <a:t>совете</a:t>
            </a:r>
            <a:r>
              <a:rPr lang="de-DE" dirty="0"/>
              <a:t> </a:t>
            </a:r>
            <a:r>
              <a:rPr lang="de-DE" dirty="0" err="1"/>
              <a:t>по</a:t>
            </a:r>
            <a:r>
              <a:rPr lang="de-DE" dirty="0"/>
              <a:t> </a:t>
            </a:r>
            <a:r>
              <a:rPr lang="de-DE" dirty="0" err="1"/>
              <a:t>защите</a:t>
            </a:r>
            <a:r>
              <a:rPr lang="de-DE" dirty="0"/>
              <a:t> </a:t>
            </a:r>
            <a:r>
              <a:rPr lang="de-DE" dirty="0" err="1"/>
              <a:t>нравственности</a:t>
            </a:r>
            <a:r>
              <a:rPr lang="de-DE" dirty="0"/>
              <a:t> </a:t>
            </a:r>
            <a:r>
              <a:rPr lang="de-DE" dirty="0" err="1"/>
              <a:t>телевизионного</a:t>
            </a:r>
            <a:r>
              <a:rPr lang="de-DE" dirty="0"/>
              <a:t> </a:t>
            </a:r>
            <a:r>
              <a:rPr lang="de-DE" dirty="0" err="1"/>
              <a:t>вещания</a:t>
            </a:r>
            <a:r>
              <a:rPr lang="de-DE" dirty="0"/>
              <a:t> и </a:t>
            </a:r>
            <a:r>
              <a:rPr lang="de-DE" dirty="0" err="1"/>
              <a:t>радиовещания</a:t>
            </a:r>
            <a:r>
              <a:rPr lang="de-DE" dirty="0"/>
              <a:t> в </a:t>
            </a:r>
            <a:r>
              <a:rPr lang="de-DE" dirty="0" err="1"/>
              <a:t>Российской</a:t>
            </a:r>
            <a:r>
              <a:rPr lang="de-DE" dirty="0"/>
              <a:t> </a:t>
            </a:r>
            <a:r>
              <a:rPr lang="de-DE" dirty="0" err="1"/>
              <a:t>Федерации</a:t>
            </a:r>
            <a:r>
              <a:rPr lang="de-DE" dirty="0"/>
              <a:t>”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7 страница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de-DE" sz="3600" b="1" dirty="0" err="1"/>
              <a:t>Законы</a:t>
            </a:r>
            <a:r>
              <a:rPr lang="de-DE" sz="3600" dirty="0"/>
              <a:t> </a:t>
            </a:r>
            <a:r>
              <a:rPr lang="ru-RU" sz="3600" b="1" dirty="0"/>
              <a:t>и д</a:t>
            </a:r>
            <a:r>
              <a:rPr lang="de-DE" sz="3600" b="1" dirty="0" err="1"/>
              <a:t>окументы</a:t>
            </a:r>
            <a:r>
              <a:rPr lang="de-DE" sz="3600" b="1" dirty="0"/>
              <a:t> РФ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006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707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Устный журнал Безопасный интернет</vt:lpstr>
      <vt:lpstr>1 страница Интернет-всемирная паутина  Ключевые вопросы безопасного  интернета </vt:lpstr>
      <vt:lpstr>2 страница Факторы риска в интернете Скрытые и открытые Интернет - угрозы </vt:lpstr>
      <vt:lpstr>3 страница Классификация интернет - угроз </vt:lpstr>
      <vt:lpstr>4 страница Каждый  должен знать! </vt:lpstr>
      <vt:lpstr>Полезные web-ресурсы </vt:lpstr>
      <vt:lpstr>5 страница Памятка</vt:lpstr>
      <vt:lpstr>Памятка родителям</vt:lpstr>
      <vt:lpstr>7 страница Законы и документы РФ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журнал Безопасный интернет</dc:title>
  <dc:creator>Администратор</dc:creator>
  <cp:lastModifiedBy>пк</cp:lastModifiedBy>
  <cp:revision>13</cp:revision>
  <dcterms:created xsi:type="dcterms:W3CDTF">2014-11-23T16:23:21Z</dcterms:created>
  <dcterms:modified xsi:type="dcterms:W3CDTF">2021-02-17T08:34:00Z</dcterms:modified>
</cp:coreProperties>
</file>